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  <p:sldMasterId id="2147483706" r:id="rId2"/>
  </p:sldMasterIdLst>
  <p:notesMasterIdLst>
    <p:notesMasterId r:id="rId18"/>
  </p:notesMasterIdLst>
  <p:sldIdLst>
    <p:sldId id="256" r:id="rId3"/>
    <p:sldId id="257" r:id="rId4"/>
    <p:sldId id="258" r:id="rId5"/>
    <p:sldId id="269" r:id="rId6"/>
    <p:sldId id="268" r:id="rId7"/>
    <p:sldId id="275" r:id="rId8"/>
    <p:sldId id="276" r:id="rId9"/>
    <p:sldId id="270" r:id="rId10"/>
    <p:sldId id="271" r:id="rId11"/>
    <p:sldId id="279" r:id="rId12"/>
    <p:sldId id="280" r:id="rId13"/>
    <p:sldId id="281" r:id="rId14"/>
    <p:sldId id="278" r:id="rId15"/>
    <p:sldId id="277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혜원" initials="김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FED"/>
    <a:srgbClr val="B2D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0" autoAdjust="0"/>
    <p:restoredTop sz="77004" autoAdjust="0"/>
  </p:normalViewPr>
  <p:slideViewPr>
    <p:cSldViewPr snapToGrid="0">
      <p:cViewPr>
        <p:scale>
          <a:sx n="50" d="100"/>
          <a:sy n="50" d="100"/>
        </p:scale>
        <p:origin x="24" y="3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128A32-3596-431B-AAFF-C7D4F2C914D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C5E124-ACEB-43AE-AEC9-72FC66F35318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전처리 과정</a:t>
          </a:r>
          <a:endParaRPr lang="ko-KR" altLang="en-US" sz="28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E442E58-FEEB-44FA-9E8F-3217CC7D9F5E}" type="parTrans" cxnId="{3F327736-0951-4104-8845-7C6B2567F45C}">
      <dgm:prSet/>
      <dgm:spPr/>
      <dgm:t>
        <a:bodyPr/>
        <a:lstStyle/>
        <a:p>
          <a:pPr latinLnBrk="1"/>
          <a:endParaRPr lang="ko-KR" altLang="en-US"/>
        </a:p>
      </dgm:t>
    </dgm:pt>
    <dgm:pt modelId="{97811EDE-EC07-436C-A213-45FC934191DF}" type="sibTrans" cxnId="{3F327736-0951-4104-8845-7C6B2567F45C}">
      <dgm:prSet/>
      <dgm:spPr/>
      <dgm:t>
        <a:bodyPr/>
        <a:lstStyle/>
        <a:p>
          <a:pPr latinLnBrk="1"/>
          <a:endParaRPr lang="ko-KR" altLang="en-US"/>
        </a:p>
      </dgm:t>
    </dgm:pt>
    <dgm:pt modelId="{D7782BAD-E896-4CE9-A753-21884948A1E4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(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키워드 분석 </a:t>
          </a:r>
          <a:r>
            <a:rPr lang="en-US" altLang="ko-KR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TF-IDF or </a:t>
          </a:r>
          <a:r>
            <a:rPr lang="en-US" altLang="ko-KR" sz="18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TextRank</a:t>
          </a:r>
          <a:r>
            <a:rPr lang="en-US" altLang="ko-KR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사용</a:t>
          </a:r>
          <a:r>
            <a: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8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DD1FD9C-6139-4DE1-A885-5CFE2FDD5D22}" type="parTrans" cxnId="{DDBF2806-BA58-40F5-9A9F-7AEA20DBCB5C}">
      <dgm:prSet/>
      <dgm:spPr/>
      <dgm:t>
        <a:bodyPr/>
        <a:lstStyle/>
        <a:p>
          <a:pPr latinLnBrk="1"/>
          <a:endParaRPr lang="ko-KR" altLang="en-US"/>
        </a:p>
      </dgm:t>
    </dgm:pt>
    <dgm:pt modelId="{D8590178-CB9E-4815-A7F3-BB8EA6BBCC46}" type="sibTrans" cxnId="{DDBF2806-BA58-40F5-9A9F-7AEA20DBCB5C}">
      <dgm:prSet/>
      <dgm:spPr/>
      <dgm:t>
        <a:bodyPr/>
        <a:lstStyle/>
        <a:p>
          <a:pPr latinLnBrk="1"/>
          <a:endParaRPr lang="ko-KR" altLang="en-US"/>
        </a:p>
      </dgm:t>
    </dgm:pt>
    <dgm:pt modelId="{6E76FEB3-A3E4-4F2F-A9F0-879BF6C1C023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요약</a:t>
          </a:r>
          <a:endParaRPr lang="ko-KR" altLang="en-US" sz="2800" b="1" dirty="0"/>
        </a:p>
      </dgm:t>
    </dgm:pt>
    <dgm:pt modelId="{2F2A18A7-E639-43CB-B868-9B14E520F594}" type="parTrans" cxnId="{681FCD1E-3DEA-40C6-B24D-1E39684F53B8}">
      <dgm:prSet/>
      <dgm:spPr/>
      <dgm:t>
        <a:bodyPr/>
        <a:lstStyle/>
        <a:p>
          <a:pPr latinLnBrk="1"/>
          <a:endParaRPr lang="ko-KR" altLang="en-US"/>
        </a:p>
      </dgm:t>
    </dgm:pt>
    <dgm:pt modelId="{6D7143E9-DD03-487F-9F1F-91D884536299}" type="sibTrans" cxnId="{681FCD1E-3DEA-40C6-B24D-1E39684F53B8}">
      <dgm:prSet/>
      <dgm:spPr/>
      <dgm:t>
        <a:bodyPr/>
        <a:lstStyle/>
        <a:p>
          <a:pPr latinLnBrk="1"/>
          <a:endParaRPr lang="ko-KR" altLang="en-US"/>
        </a:p>
      </dgm:t>
    </dgm:pt>
    <dgm:pt modelId="{E8F74848-57FB-4A6E-9AD1-2DF8BA3A8B9F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추출적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요약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DE4F728-1BDC-45BE-B35E-1ED121AED9C3}" type="parTrans" cxnId="{C800E697-7164-476E-B3B5-CFCCCC59CB3A}">
      <dgm:prSet/>
      <dgm:spPr/>
      <dgm:t>
        <a:bodyPr/>
        <a:lstStyle/>
        <a:p>
          <a:pPr latinLnBrk="1"/>
          <a:endParaRPr lang="ko-KR" altLang="en-US"/>
        </a:p>
      </dgm:t>
    </dgm:pt>
    <dgm:pt modelId="{7F30EFDE-ADA4-4F80-B495-B959F28B1551}" type="sibTrans" cxnId="{C800E697-7164-476E-B3B5-CFCCCC59CB3A}">
      <dgm:prSet/>
      <dgm:spPr/>
      <dgm:t>
        <a:bodyPr/>
        <a:lstStyle/>
        <a:p>
          <a:pPr latinLnBrk="1"/>
          <a:endParaRPr lang="ko-KR" altLang="en-US"/>
        </a:p>
      </dgm:t>
    </dgm:pt>
    <dgm:pt modelId="{D32BF9AC-5BED-4528-BF3D-9E6AB8BD47AC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</a:t>
          </a:r>
          <a:endParaRPr lang="en-US" altLang="ko-KR" sz="2800" b="1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  <a:endParaRPr lang="ko-KR" altLang="en-US" sz="2800" b="1" dirty="0"/>
        </a:p>
      </dgm:t>
    </dgm:pt>
    <dgm:pt modelId="{F42985A2-9B04-4132-8190-D814BD63A237}" type="sibTrans" cxnId="{1405F4B4-B31F-4B6E-A5DA-1DFFD5099DAF}">
      <dgm:prSet/>
      <dgm:spPr/>
      <dgm:t>
        <a:bodyPr/>
        <a:lstStyle/>
        <a:p>
          <a:pPr latinLnBrk="1"/>
          <a:endParaRPr lang="ko-KR" altLang="en-US"/>
        </a:p>
      </dgm:t>
    </dgm:pt>
    <dgm:pt modelId="{9E3C9D4E-75A5-4198-A25F-AC03A3627DFF}" type="parTrans" cxnId="{1405F4B4-B31F-4B6E-A5DA-1DFFD5099DAF}">
      <dgm:prSet/>
      <dgm:spPr/>
      <dgm:t>
        <a:bodyPr/>
        <a:lstStyle/>
        <a:p>
          <a:pPr latinLnBrk="1"/>
          <a:endParaRPr lang="ko-KR" altLang="en-US"/>
        </a:p>
      </dgm:t>
    </dgm:pt>
    <dgm:pt modelId="{E352D981-D9FC-4122-9972-CE7687CE19D5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정규화 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①</a:t>
          </a:r>
          <a:r>
            <a:rPr lang="ko-KR" altLang="en-US" sz="20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토큰화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Tokenization)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②어간 추출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38201FE-4961-434B-BA17-54605C681DAB}" type="parTrans" cxnId="{5411DEF4-FFDA-432E-BB6F-9508C7671931}">
      <dgm:prSet/>
      <dgm:spPr/>
      <dgm:t>
        <a:bodyPr/>
        <a:lstStyle/>
        <a:p>
          <a:pPr latinLnBrk="1"/>
          <a:endParaRPr lang="ko-KR" altLang="en-US"/>
        </a:p>
      </dgm:t>
    </dgm:pt>
    <dgm:pt modelId="{834B5229-514E-4472-B0AE-C7FAF8D59218}" type="sibTrans" cxnId="{5411DEF4-FFDA-432E-BB6F-9508C7671931}">
      <dgm:prSet/>
      <dgm:spPr/>
      <dgm:t>
        <a:bodyPr/>
        <a:lstStyle/>
        <a:p>
          <a:pPr latinLnBrk="1"/>
          <a:endParaRPr lang="ko-KR" altLang="en-US"/>
        </a:p>
      </dgm:t>
    </dgm:pt>
    <dgm:pt modelId="{E15C96D1-0CB9-4396-9533-C48E3ACD8800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형태소 분석 </a:t>
          </a:r>
          <a:r>
            <a:rPr lang="en-US" altLang="ko-KR" sz="20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KonLPY</a:t>
          </a:r>
          <a:endParaRPr lang="ko-KR" altLang="en-US" sz="20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5628E4A-42FE-49E5-82DE-59AB9BAF0393}" type="parTrans" cxnId="{5CA6FF72-64E0-4FE2-BF17-B729DA8F890A}">
      <dgm:prSet/>
      <dgm:spPr/>
      <dgm:t>
        <a:bodyPr/>
        <a:lstStyle/>
        <a:p>
          <a:pPr latinLnBrk="1"/>
          <a:endParaRPr lang="ko-KR" altLang="en-US"/>
        </a:p>
      </dgm:t>
    </dgm:pt>
    <dgm:pt modelId="{44BD38BC-B4A9-47A8-B4D9-1BDD79E38F91}" type="sibTrans" cxnId="{5CA6FF72-64E0-4FE2-BF17-B729DA8F890A}">
      <dgm:prSet/>
      <dgm:spPr/>
      <dgm:t>
        <a:bodyPr/>
        <a:lstStyle/>
        <a:p>
          <a:pPr latinLnBrk="1"/>
          <a:endParaRPr lang="ko-KR" altLang="en-US"/>
        </a:p>
      </dgm:t>
    </dgm:pt>
    <dgm:pt modelId="{43EDCB9C-58FC-44CE-81E8-E9456A128BA0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불용어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제거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BFB7A5-BC37-42BC-8624-923E42B7F9FF}" type="parTrans" cxnId="{EDBE5E88-7AB5-45EB-AA57-9926077D61FF}">
      <dgm:prSet/>
      <dgm:spPr/>
      <dgm:t>
        <a:bodyPr/>
        <a:lstStyle/>
        <a:p>
          <a:pPr latinLnBrk="1"/>
          <a:endParaRPr lang="ko-KR" altLang="en-US"/>
        </a:p>
      </dgm:t>
    </dgm:pt>
    <dgm:pt modelId="{7A93987F-EE79-4626-9733-FEB8E38A97CD}" type="sibTrans" cxnId="{EDBE5E88-7AB5-45EB-AA57-9926077D61FF}">
      <dgm:prSet/>
      <dgm:spPr/>
      <dgm:t>
        <a:bodyPr/>
        <a:lstStyle/>
        <a:p>
          <a:pPr latinLnBrk="1"/>
          <a:endParaRPr lang="ko-KR" altLang="en-US"/>
        </a:p>
      </dgm:t>
    </dgm:pt>
    <dgm:pt modelId="{94BD7B47-A907-48E7-ACC2-DF4C0E0E32D2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연관어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분석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C88B46D-A3F1-43F0-B747-50573353E761}" type="parTrans" cxnId="{A08C94CC-1518-41AC-94A5-3E1BAC3A97D9}">
      <dgm:prSet/>
      <dgm:spPr/>
      <dgm:t>
        <a:bodyPr/>
        <a:lstStyle/>
        <a:p>
          <a:pPr latinLnBrk="1"/>
          <a:endParaRPr lang="ko-KR" altLang="en-US"/>
        </a:p>
      </dgm:t>
    </dgm:pt>
    <dgm:pt modelId="{E2BD4399-43C4-488F-814A-363B04DF29A7}" type="sibTrans" cxnId="{A08C94CC-1518-41AC-94A5-3E1BAC3A97D9}">
      <dgm:prSet/>
      <dgm:spPr/>
      <dgm:t>
        <a:bodyPr/>
        <a:lstStyle/>
        <a:p>
          <a:pPr latinLnBrk="1"/>
          <a:endParaRPr lang="ko-KR" altLang="en-US"/>
        </a:p>
      </dgm:t>
    </dgm:pt>
    <dgm:pt modelId="{0EDA8466-F733-4E8F-BF97-435F395B0320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</a:t>
          </a:r>
          <a:r>
            <a: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유사도의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측정과 문서 단어 행렬 </a:t>
          </a:r>
          <a:r>
            <a:rPr lang="en-US" altLang="ko-KR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cosine similarity</a:t>
          </a:r>
          <a:endParaRPr lang="ko-KR" altLang="en-US" sz="18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3A9EAB4-D75B-46BB-9352-159B9341ADED}" type="parTrans" cxnId="{5C7504D0-320F-4282-9D25-8C5D3D1AA313}">
      <dgm:prSet/>
      <dgm:spPr/>
      <dgm:t>
        <a:bodyPr/>
        <a:lstStyle/>
        <a:p>
          <a:pPr latinLnBrk="1"/>
          <a:endParaRPr lang="ko-KR" altLang="en-US"/>
        </a:p>
      </dgm:t>
    </dgm:pt>
    <dgm:pt modelId="{F9625568-6377-44BF-86F8-08FED4EF0159}" type="sibTrans" cxnId="{5C7504D0-320F-4282-9D25-8C5D3D1AA313}">
      <dgm:prSet/>
      <dgm:spPr/>
      <dgm:t>
        <a:bodyPr/>
        <a:lstStyle/>
        <a:p>
          <a:pPr latinLnBrk="1"/>
          <a:endParaRPr lang="ko-KR" altLang="en-US"/>
        </a:p>
      </dgm:t>
    </dgm:pt>
    <dgm:pt modelId="{D83C45C9-C8FD-4893-9820-8532D04422A9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군집화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15555E-E7C3-46A2-ABCF-5180D495A4C2}" type="parTrans" cxnId="{40A84C50-7BBB-4FC8-A990-C953355047F7}">
      <dgm:prSet/>
      <dgm:spPr/>
      <dgm:t>
        <a:bodyPr/>
        <a:lstStyle/>
        <a:p>
          <a:pPr latinLnBrk="1"/>
          <a:endParaRPr lang="ko-KR" altLang="en-US"/>
        </a:p>
      </dgm:t>
    </dgm:pt>
    <dgm:pt modelId="{924965BF-AE69-4114-88D5-EA72DADD7B26}" type="sibTrans" cxnId="{40A84C50-7BBB-4FC8-A990-C953355047F7}">
      <dgm:prSet/>
      <dgm:spPr/>
      <dgm:t>
        <a:bodyPr/>
        <a:lstStyle/>
        <a:p>
          <a:pPr latinLnBrk="1"/>
          <a:endParaRPr lang="ko-KR" altLang="en-US"/>
        </a:p>
      </dgm:t>
    </dgm:pt>
    <dgm:pt modelId="{17F22139-0D40-455C-B897-CD6DC111E561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분류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1AA4216-9EF1-43B6-95E9-2B161874BE52}" type="parTrans" cxnId="{FEF6FABD-B5E4-4D2C-8C16-CDE5A904C8C5}">
      <dgm:prSet/>
      <dgm:spPr/>
      <dgm:t>
        <a:bodyPr/>
        <a:lstStyle/>
        <a:p>
          <a:pPr latinLnBrk="1"/>
          <a:endParaRPr lang="ko-KR" altLang="en-US"/>
        </a:p>
      </dgm:t>
    </dgm:pt>
    <dgm:pt modelId="{6A598B90-7048-4E13-B314-AC2C5B0F4E0C}" type="sibTrans" cxnId="{FEF6FABD-B5E4-4D2C-8C16-CDE5A904C8C5}">
      <dgm:prSet/>
      <dgm:spPr/>
      <dgm:t>
        <a:bodyPr/>
        <a:lstStyle/>
        <a:p>
          <a:pPr latinLnBrk="1"/>
          <a:endParaRPr lang="ko-KR" altLang="en-US"/>
        </a:p>
      </dgm:t>
    </dgm:pt>
    <dgm:pt modelId="{DC26EBE0-FF63-4343-8FF7-CD0CBE37C231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추상적 요약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EF93F8A-2235-4CE2-B96C-AA43D06A07A3}" type="parTrans" cxnId="{86501989-8C3E-4996-B6B4-6F8B518A9CA4}">
      <dgm:prSet/>
      <dgm:spPr/>
      <dgm:t>
        <a:bodyPr/>
        <a:lstStyle/>
        <a:p>
          <a:pPr latinLnBrk="1"/>
          <a:endParaRPr lang="ko-KR" altLang="en-US"/>
        </a:p>
      </dgm:t>
    </dgm:pt>
    <dgm:pt modelId="{E1C62564-0EBD-4D90-B0AA-BBB93DEA182A}" type="sibTrans" cxnId="{86501989-8C3E-4996-B6B4-6F8B518A9CA4}">
      <dgm:prSet/>
      <dgm:spPr/>
      <dgm:t>
        <a:bodyPr/>
        <a:lstStyle/>
        <a:p>
          <a:pPr latinLnBrk="1"/>
          <a:endParaRPr lang="ko-KR" altLang="en-US"/>
        </a:p>
      </dgm:t>
    </dgm:pt>
    <dgm:pt modelId="{6A0EB74D-87A8-46C9-AC05-51792460CC75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어간 추출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5813B88-FA09-4E0B-8F44-DCEAB427B1FD}" type="parTrans" cxnId="{4BA6581B-24AC-4D9B-85BE-2DE9D19E36B8}">
      <dgm:prSet/>
      <dgm:spPr/>
      <dgm:t>
        <a:bodyPr/>
        <a:lstStyle/>
        <a:p>
          <a:pPr latinLnBrk="1"/>
          <a:endParaRPr lang="ko-KR" altLang="en-US"/>
        </a:p>
      </dgm:t>
    </dgm:pt>
    <dgm:pt modelId="{C7078FC6-6498-4FC5-B764-26BDB8CD64B2}" type="sibTrans" cxnId="{4BA6581B-24AC-4D9B-85BE-2DE9D19E36B8}">
      <dgm:prSet/>
      <dgm:spPr/>
      <dgm:t>
        <a:bodyPr/>
        <a:lstStyle/>
        <a:p>
          <a:pPr latinLnBrk="1"/>
          <a:endParaRPr lang="ko-KR" altLang="en-US"/>
        </a:p>
      </dgm:t>
    </dgm:pt>
    <dgm:pt modelId="{E56A06F8-9C71-4863-A00F-FE877949B159}" type="pres">
      <dgm:prSet presAssocID="{E1128A32-3596-431B-AAFF-C7D4F2C914D9}" presName="rootnode" presStyleCnt="0">
        <dgm:presLayoutVars>
          <dgm:chMax/>
          <dgm:chPref/>
          <dgm:dir/>
          <dgm:animLvl val="lvl"/>
        </dgm:presLayoutVars>
      </dgm:prSet>
      <dgm:spPr/>
    </dgm:pt>
    <dgm:pt modelId="{48B18F2A-320E-45B8-AEB3-72BEEBC6522F}" type="pres">
      <dgm:prSet presAssocID="{4AC5E124-ACEB-43AE-AEC9-72FC66F35318}" presName="composite" presStyleCnt="0"/>
      <dgm:spPr/>
    </dgm:pt>
    <dgm:pt modelId="{335DF47E-1C9E-4224-887A-EBA2A2928D06}" type="pres">
      <dgm:prSet presAssocID="{4AC5E124-ACEB-43AE-AEC9-72FC66F35318}" presName="bentUpArrow1" presStyleLbl="alignImgPlace1" presStyleIdx="0" presStyleCnt="2" custScaleX="109890" custScaleY="138096" custLinFactNeighborX="-87133" custLinFactNeighborY="-33640"/>
      <dgm:spPr/>
    </dgm:pt>
    <dgm:pt modelId="{C4972F35-2F58-4906-A0A7-75B72C98F763}" type="pres">
      <dgm:prSet presAssocID="{4AC5E124-ACEB-43AE-AEC9-72FC66F35318}" presName="ParentText" presStyleLbl="node1" presStyleIdx="0" presStyleCnt="3" custScaleX="147858" custScaleY="128456" custLinFactNeighborX="-70189" custLinFactNeighborY="-39486">
        <dgm:presLayoutVars>
          <dgm:chMax val="1"/>
          <dgm:chPref val="1"/>
          <dgm:bulletEnabled val="1"/>
        </dgm:presLayoutVars>
      </dgm:prSet>
      <dgm:spPr/>
    </dgm:pt>
    <dgm:pt modelId="{AA85C642-9153-461E-AEC8-5AC44BDAE85A}" type="pres">
      <dgm:prSet presAssocID="{4AC5E124-ACEB-43AE-AEC9-72FC66F35318}" presName="ChildText" presStyleLbl="revTx" presStyleIdx="0" presStyleCnt="3" custScaleX="645555" custScaleY="197029" custLinFactX="94183" custLinFactNeighborX="100000" custLinFactNeighborY="-5110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946BF2-52DF-4B6E-BF62-EBADEFD14A3F}" type="pres">
      <dgm:prSet presAssocID="{97811EDE-EC07-436C-A213-45FC934191DF}" presName="sibTrans" presStyleCnt="0"/>
      <dgm:spPr/>
    </dgm:pt>
    <dgm:pt modelId="{B5BEC180-2549-483C-8D78-787B6381F374}" type="pres">
      <dgm:prSet presAssocID="{D32BF9AC-5BED-4528-BF3D-9E6AB8BD47AC}" presName="composite" presStyleCnt="0"/>
      <dgm:spPr/>
    </dgm:pt>
    <dgm:pt modelId="{9186E790-C197-440B-BE46-E7351CCD51AD}" type="pres">
      <dgm:prSet presAssocID="{D32BF9AC-5BED-4528-BF3D-9E6AB8BD47AC}" presName="bentUpArrow1" presStyleLbl="alignImgPlace1" presStyleIdx="1" presStyleCnt="2" custScaleX="120617" custScaleY="101314" custLinFactX="-51244" custLinFactNeighborX="-100000" custLinFactNeighborY="13175"/>
      <dgm:spPr/>
    </dgm:pt>
    <dgm:pt modelId="{5FE0A0FA-C215-4D5B-A2C7-5166F74C0120}" type="pres">
      <dgm:prSet presAssocID="{D32BF9AC-5BED-4528-BF3D-9E6AB8BD47AC}" presName="ParentText" presStyleLbl="node1" presStyleIdx="1" presStyleCnt="3" custScaleX="122254" custScaleY="183913" custLinFactX="-55340" custLinFactNeighborX="-100000" custLinFactNeighborY="-3302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D4EA7D-51D7-4311-834E-C3E24630C8DC}" type="pres">
      <dgm:prSet presAssocID="{D32BF9AC-5BED-4528-BF3D-9E6AB8BD47AC}" presName="ChildText" presStyleLbl="revTx" presStyleIdx="1" presStyleCnt="3" custScaleX="533379" custScaleY="242764" custLinFactNeighborX="-4787" custLinFactNeighborY="-331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4707B4-F548-415E-A80D-DEDBF4FAA6BE}" type="pres">
      <dgm:prSet presAssocID="{F42985A2-9B04-4132-8190-D814BD63A237}" presName="sibTrans" presStyleCnt="0"/>
      <dgm:spPr/>
    </dgm:pt>
    <dgm:pt modelId="{9DF3D514-1E26-491C-BC2C-A836ABDC7EFC}" type="pres">
      <dgm:prSet presAssocID="{6E76FEB3-A3E4-4F2F-A9F0-879BF6C1C023}" presName="composite" presStyleCnt="0"/>
      <dgm:spPr/>
    </dgm:pt>
    <dgm:pt modelId="{3601258B-2A6C-4F65-885B-8DBD80711147}" type="pres">
      <dgm:prSet presAssocID="{6E76FEB3-A3E4-4F2F-A9F0-879BF6C1C023}" presName="ParentText" presStyleLbl="node1" presStyleIdx="2" presStyleCnt="3" custScaleX="85007" custScaleY="66529" custLinFactX="-91390" custLinFactNeighborX="-100000" custLinFactNeighborY="2392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B3208B-B4E0-49DF-8F54-59230C967F6A}" type="pres">
      <dgm:prSet presAssocID="{6E76FEB3-A3E4-4F2F-A9F0-879BF6C1C023}" presName="FinalChildText" presStyleLbl="revTx" presStyleIdx="2" presStyleCnt="3" custScaleX="371096" custScaleY="94147" custLinFactX="-52961" custLinFactNeighborX="-100000" custLinFactNeighborY="334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0F28E28-B510-4FB2-A161-62CC7E571689}" type="presOf" srcId="{E15C96D1-0CB9-4396-9533-C48E3ACD8800}" destId="{AA85C642-9153-461E-AEC8-5AC44BDAE85A}" srcOrd="0" destOrd="1" presId="urn:microsoft.com/office/officeart/2005/8/layout/StepDownProcess"/>
    <dgm:cxn modelId="{4BA6581B-24AC-4D9B-85BE-2DE9D19E36B8}" srcId="{4AC5E124-ACEB-43AE-AEC9-72FC66F35318}" destId="{6A0EB74D-87A8-46C9-AC05-51792460CC75}" srcOrd="3" destOrd="0" parTransId="{55813B88-FA09-4E0B-8F44-DCEAB427B1FD}" sibTransId="{C7078FC6-6498-4FC5-B764-26BDB8CD64B2}"/>
    <dgm:cxn modelId="{40A84C50-7BBB-4FC8-A990-C953355047F7}" srcId="{D32BF9AC-5BED-4528-BF3D-9E6AB8BD47AC}" destId="{D83C45C9-C8FD-4893-9820-8532D04422A9}" srcOrd="3" destOrd="0" parTransId="{B815555E-E7C3-46A2-ABCF-5180D495A4C2}" sibTransId="{924965BF-AE69-4114-88D5-EA72DADD7B26}"/>
    <dgm:cxn modelId="{54AB0D92-62AA-4DAD-9259-9EE3C3751503}" type="presOf" srcId="{D7782BAD-E896-4CE9-A753-21884948A1E4}" destId="{BED4EA7D-51D7-4311-834E-C3E24630C8DC}" srcOrd="0" destOrd="0" presId="urn:microsoft.com/office/officeart/2005/8/layout/StepDownProcess"/>
    <dgm:cxn modelId="{5CA6FF72-64E0-4FE2-BF17-B729DA8F890A}" srcId="{4AC5E124-ACEB-43AE-AEC9-72FC66F35318}" destId="{E15C96D1-0CB9-4396-9533-C48E3ACD8800}" srcOrd="1" destOrd="0" parTransId="{C5628E4A-42FE-49E5-82DE-59AB9BAF0393}" sibTransId="{44BD38BC-B4A9-47A8-B4D9-1BDD79E38F91}"/>
    <dgm:cxn modelId="{A08C94CC-1518-41AC-94A5-3E1BAC3A97D9}" srcId="{D32BF9AC-5BED-4528-BF3D-9E6AB8BD47AC}" destId="{94BD7B47-A907-48E7-ACC2-DF4C0E0E32D2}" srcOrd="1" destOrd="0" parTransId="{3C88B46D-A3F1-43F0-B747-50573353E761}" sibTransId="{E2BD4399-43C4-488F-814A-363B04DF29A7}"/>
    <dgm:cxn modelId="{0084A747-7741-4D43-8D28-4B94D13F8D86}" type="presOf" srcId="{4AC5E124-ACEB-43AE-AEC9-72FC66F35318}" destId="{C4972F35-2F58-4906-A0A7-75B72C98F763}" srcOrd="0" destOrd="0" presId="urn:microsoft.com/office/officeart/2005/8/layout/StepDownProcess"/>
    <dgm:cxn modelId="{8C3BAB1D-7CF4-40C2-8858-913BCF9A33B9}" type="presOf" srcId="{43EDCB9C-58FC-44CE-81E8-E9456A128BA0}" destId="{AA85C642-9153-461E-AEC8-5AC44BDAE85A}" srcOrd="0" destOrd="2" presId="urn:microsoft.com/office/officeart/2005/8/layout/StepDownProcess"/>
    <dgm:cxn modelId="{73295EB2-10AA-4AF4-8E0A-13113218232C}" type="presOf" srcId="{E8F74848-57FB-4A6E-9AD1-2DF8BA3A8B9F}" destId="{EAB3208B-B4E0-49DF-8F54-59230C967F6A}" srcOrd="0" destOrd="0" presId="urn:microsoft.com/office/officeart/2005/8/layout/StepDownProcess"/>
    <dgm:cxn modelId="{8B8B90FC-AFA4-4EB0-AF71-42FE551DA920}" type="presOf" srcId="{D83C45C9-C8FD-4893-9820-8532D04422A9}" destId="{BED4EA7D-51D7-4311-834E-C3E24630C8DC}" srcOrd="0" destOrd="3" presId="urn:microsoft.com/office/officeart/2005/8/layout/StepDownProcess"/>
    <dgm:cxn modelId="{6DB02F64-DDE2-444F-A532-4CEC03CAA224}" type="presOf" srcId="{6A0EB74D-87A8-46C9-AC05-51792460CC75}" destId="{AA85C642-9153-461E-AEC8-5AC44BDAE85A}" srcOrd="0" destOrd="3" presId="urn:microsoft.com/office/officeart/2005/8/layout/StepDownProcess"/>
    <dgm:cxn modelId="{5411DEF4-FFDA-432E-BB6F-9508C7671931}" srcId="{4AC5E124-ACEB-43AE-AEC9-72FC66F35318}" destId="{E352D981-D9FC-4122-9972-CE7687CE19D5}" srcOrd="0" destOrd="0" parTransId="{B38201FE-4961-434B-BA17-54605C681DAB}" sibTransId="{834B5229-514E-4472-B0AE-C7FAF8D59218}"/>
    <dgm:cxn modelId="{EDBE5E88-7AB5-45EB-AA57-9926077D61FF}" srcId="{4AC5E124-ACEB-43AE-AEC9-72FC66F35318}" destId="{43EDCB9C-58FC-44CE-81E8-E9456A128BA0}" srcOrd="2" destOrd="0" parTransId="{18BFB7A5-BC37-42BC-8624-923E42B7F9FF}" sibTransId="{7A93987F-EE79-4626-9733-FEB8E38A97CD}"/>
    <dgm:cxn modelId="{FEF6FABD-B5E4-4D2C-8C16-CDE5A904C8C5}" srcId="{D32BF9AC-5BED-4528-BF3D-9E6AB8BD47AC}" destId="{17F22139-0D40-455C-B897-CD6DC111E561}" srcOrd="4" destOrd="0" parTransId="{B1AA4216-9EF1-43B6-95E9-2B161874BE52}" sibTransId="{6A598B90-7048-4E13-B314-AC2C5B0F4E0C}"/>
    <dgm:cxn modelId="{5C7504D0-320F-4282-9D25-8C5D3D1AA313}" srcId="{D32BF9AC-5BED-4528-BF3D-9E6AB8BD47AC}" destId="{0EDA8466-F733-4E8F-BF97-435F395B0320}" srcOrd="2" destOrd="0" parTransId="{23A9EAB4-D75B-46BB-9352-159B9341ADED}" sibTransId="{F9625568-6377-44BF-86F8-08FED4EF0159}"/>
    <dgm:cxn modelId="{BBBBE699-ABB5-4E53-A974-A4CA945FF8AD}" type="presOf" srcId="{0EDA8466-F733-4E8F-BF97-435F395B0320}" destId="{BED4EA7D-51D7-4311-834E-C3E24630C8DC}" srcOrd="0" destOrd="2" presId="urn:microsoft.com/office/officeart/2005/8/layout/StepDownProcess"/>
    <dgm:cxn modelId="{AA665B7C-25AF-4CC3-BA14-46A093A4578C}" type="presOf" srcId="{D32BF9AC-5BED-4528-BF3D-9E6AB8BD47AC}" destId="{5FE0A0FA-C215-4D5B-A2C7-5166F74C0120}" srcOrd="0" destOrd="0" presId="urn:microsoft.com/office/officeart/2005/8/layout/StepDownProcess"/>
    <dgm:cxn modelId="{F1DC7CF4-DF4A-4853-9CD7-4909ECF5D324}" type="presOf" srcId="{E1128A32-3596-431B-AAFF-C7D4F2C914D9}" destId="{E56A06F8-9C71-4863-A00F-FE877949B159}" srcOrd="0" destOrd="0" presId="urn:microsoft.com/office/officeart/2005/8/layout/StepDownProcess"/>
    <dgm:cxn modelId="{86501989-8C3E-4996-B6B4-6F8B518A9CA4}" srcId="{6E76FEB3-A3E4-4F2F-A9F0-879BF6C1C023}" destId="{DC26EBE0-FF63-4343-8FF7-CD0CBE37C231}" srcOrd="1" destOrd="0" parTransId="{2EF93F8A-2235-4CE2-B96C-AA43D06A07A3}" sibTransId="{E1C62564-0EBD-4D90-B0AA-BBB93DEA182A}"/>
    <dgm:cxn modelId="{1405F4B4-B31F-4B6E-A5DA-1DFFD5099DAF}" srcId="{E1128A32-3596-431B-AAFF-C7D4F2C914D9}" destId="{D32BF9AC-5BED-4528-BF3D-9E6AB8BD47AC}" srcOrd="1" destOrd="0" parTransId="{9E3C9D4E-75A5-4198-A25F-AC03A3627DFF}" sibTransId="{F42985A2-9B04-4132-8190-D814BD63A237}"/>
    <dgm:cxn modelId="{C800E697-7164-476E-B3B5-CFCCCC59CB3A}" srcId="{6E76FEB3-A3E4-4F2F-A9F0-879BF6C1C023}" destId="{E8F74848-57FB-4A6E-9AD1-2DF8BA3A8B9F}" srcOrd="0" destOrd="0" parTransId="{7DE4F728-1BDC-45BE-B35E-1ED121AED9C3}" sibTransId="{7F30EFDE-ADA4-4F80-B495-B959F28B1551}"/>
    <dgm:cxn modelId="{521B0F83-9966-4509-A0F5-0752E68E8A9E}" type="presOf" srcId="{17F22139-0D40-455C-B897-CD6DC111E561}" destId="{BED4EA7D-51D7-4311-834E-C3E24630C8DC}" srcOrd="0" destOrd="4" presId="urn:microsoft.com/office/officeart/2005/8/layout/StepDownProcess"/>
    <dgm:cxn modelId="{3F327736-0951-4104-8845-7C6B2567F45C}" srcId="{E1128A32-3596-431B-AAFF-C7D4F2C914D9}" destId="{4AC5E124-ACEB-43AE-AEC9-72FC66F35318}" srcOrd="0" destOrd="0" parTransId="{2E442E58-FEEB-44FA-9E8F-3217CC7D9F5E}" sibTransId="{97811EDE-EC07-436C-A213-45FC934191DF}"/>
    <dgm:cxn modelId="{681FCD1E-3DEA-40C6-B24D-1E39684F53B8}" srcId="{E1128A32-3596-431B-AAFF-C7D4F2C914D9}" destId="{6E76FEB3-A3E4-4F2F-A9F0-879BF6C1C023}" srcOrd="2" destOrd="0" parTransId="{2F2A18A7-E639-43CB-B868-9B14E520F594}" sibTransId="{6D7143E9-DD03-487F-9F1F-91D884536299}"/>
    <dgm:cxn modelId="{47563616-F40B-4780-AF38-45191408A44B}" type="presOf" srcId="{6E76FEB3-A3E4-4F2F-A9F0-879BF6C1C023}" destId="{3601258B-2A6C-4F65-885B-8DBD80711147}" srcOrd="0" destOrd="0" presId="urn:microsoft.com/office/officeart/2005/8/layout/StepDownProcess"/>
    <dgm:cxn modelId="{FD6DE0E0-E538-4D81-A7C7-76E3AE42F098}" type="presOf" srcId="{DC26EBE0-FF63-4343-8FF7-CD0CBE37C231}" destId="{EAB3208B-B4E0-49DF-8F54-59230C967F6A}" srcOrd="0" destOrd="1" presId="urn:microsoft.com/office/officeart/2005/8/layout/StepDownProcess"/>
    <dgm:cxn modelId="{A37C4FBB-4E45-4E0D-80C5-EEB94595F949}" type="presOf" srcId="{E352D981-D9FC-4122-9972-CE7687CE19D5}" destId="{AA85C642-9153-461E-AEC8-5AC44BDAE85A}" srcOrd="0" destOrd="0" presId="urn:microsoft.com/office/officeart/2005/8/layout/StepDownProcess"/>
    <dgm:cxn modelId="{DDBF2806-BA58-40F5-9A9F-7AEA20DBCB5C}" srcId="{D32BF9AC-5BED-4528-BF3D-9E6AB8BD47AC}" destId="{D7782BAD-E896-4CE9-A753-21884948A1E4}" srcOrd="0" destOrd="0" parTransId="{DDD1FD9C-6139-4DE1-A885-5CFE2FDD5D22}" sibTransId="{D8590178-CB9E-4815-A7F3-BB8EA6BBCC46}"/>
    <dgm:cxn modelId="{9CDD2D6D-EF43-4A60-8345-31F48B8E9CBC}" type="presOf" srcId="{94BD7B47-A907-48E7-ACC2-DF4C0E0E32D2}" destId="{BED4EA7D-51D7-4311-834E-C3E24630C8DC}" srcOrd="0" destOrd="1" presId="urn:microsoft.com/office/officeart/2005/8/layout/StepDownProcess"/>
    <dgm:cxn modelId="{17168BB0-4543-4340-9881-A272F5C88B78}" type="presParOf" srcId="{E56A06F8-9C71-4863-A00F-FE877949B159}" destId="{48B18F2A-320E-45B8-AEB3-72BEEBC6522F}" srcOrd="0" destOrd="0" presId="urn:microsoft.com/office/officeart/2005/8/layout/StepDownProcess"/>
    <dgm:cxn modelId="{EDA9EFD5-9CF4-4DD0-B46B-19C75A536172}" type="presParOf" srcId="{48B18F2A-320E-45B8-AEB3-72BEEBC6522F}" destId="{335DF47E-1C9E-4224-887A-EBA2A2928D06}" srcOrd="0" destOrd="0" presId="urn:microsoft.com/office/officeart/2005/8/layout/StepDownProcess"/>
    <dgm:cxn modelId="{AB5DB967-4297-4CC3-8A87-7015A8E9EDE2}" type="presParOf" srcId="{48B18F2A-320E-45B8-AEB3-72BEEBC6522F}" destId="{C4972F35-2F58-4906-A0A7-75B72C98F763}" srcOrd="1" destOrd="0" presId="urn:microsoft.com/office/officeart/2005/8/layout/StepDownProcess"/>
    <dgm:cxn modelId="{48F67C29-D76D-48FA-A37A-F73AE7EDDCB4}" type="presParOf" srcId="{48B18F2A-320E-45B8-AEB3-72BEEBC6522F}" destId="{AA85C642-9153-461E-AEC8-5AC44BDAE85A}" srcOrd="2" destOrd="0" presId="urn:microsoft.com/office/officeart/2005/8/layout/StepDownProcess"/>
    <dgm:cxn modelId="{90DE2DA3-4FCB-48C2-B561-B393F5DF4691}" type="presParOf" srcId="{E56A06F8-9C71-4863-A00F-FE877949B159}" destId="{66946BF2-52DF-4B6E-BF62-EBADEFD14A3F}" srcOrd="1" destOrd="0" presId="urn:microsoft.com/office/officeart/2005/8/layout/StepDownProcess"/>
    <dgm:cxn modelId="{68EE3CB5-806F-4344-83F1-466A01C11E2A}" type="presParOf" srcId="{E56A06F8-9C71-4863-A00F-FE877949B159}" destId="{B5BEC180-2549-483C-8D78-787B6381F374}" srcOrd="2" destOrd="0" presId="urn:microsoft.com/office/officeart/2005/8/layout/StepDownProcess"/>
    <dgm:cxn modelId="{A9B8BE4E-696D-447D-882D-870F469558C7}" type="presParOf" srcId="{B5BEC180-2549-483C-8D78-787B6381F374}" destId="{9186E790-C197-440B-BE46-E7351CCD51AD}" srcOrd="0" destOrd="0" presId="urn:microsoft.com/office/officeart/2005/8/layout/StepDownProcess"/>
    <dgm:cxn modelId="{A60E34BC-B4BA-423C-B3AD-FE4D4146261E}" type="presParOf" srcId="{B5BEC180-2549-483C-8D78-787B6381F374}" destId="{5FE0A0FA-C215-4D5B-A2C7-5166F74C0120}" srcOrd="1" destOrd="0" presId="urn:microsoft.com/office/officeart/2005/8/layout/StepDownProcess"/>
    <dgm:cxn modelId="{7DA8ABD4-7435-4B73-B975-45676AD2FE89}" type="presParOf" srcId="{B5BEC180-2549-483C-8D78-787B6381F374}" destId="{BED4EA7D-51D7-4311-834E-C3E24630C8DC}" srcOrd="2" destOrd="0" presId="urn:microsoft.com/office/officeart/2005/8/layout/StepDownProcess"/>
    <dgm:cxn modelId="{8E472FAB-0DBD-48C4-AD61-03223F63DBAB}" type="presParOf" srcId="{E56A06F8-9C71-4863-A00F-FE877949B159}" destId="{5D4707B4-F548-415E-A80D-DEDBF4FAA6BE}" srcOrd="3" destOrd="0" presId="urn:microsoft.com/office/officeart/2005/8/layout/StepDownProcess"/>
    <dgm:cxn modelId="{74D1EDB1-C34C-4ECC-AE61-0BC2618C4A38}" type="presParOf" srcId="{E56A06F8-9C71-4863-A00F-FE877949B159}" destId="{9DF3D514-1E26-491C-BC2C-A836ABDC7EFC}" srcOrd="4" destOrd="0" presId="urn:microsoft.com/office/officeart/2005/8/layout/StepDownProcess"/>
    <dgm:cxn modelId="{5D2D32BC-09FE-41E6-B3F6-FC61191C8B97}" type="presParOf" srcId="{9DF3D514-1E26-491C-BC2C-A836ABDC7EFC}" destId="{3601258B-2A6C-4F65-885B-8DBD80711147}" srcOrd="0" destOrd="0" presId="urn:microsoft.com/office/officeart/2005/8/layout/StepDownProcess"/>
    <dgm:cxn modelId="{1C2DE37F-DB0F-4660-B119-6B9FD10970B3}" type="presParOf" srcId="{9DF3D514-1E26-491C-BC2C-A836ABDC7EFC}" destId="{EAB3208B-B4E0-49DF-8F54-59230C967F6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128A32-3596-431B-AAFF-C7D4F2C914D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C5E124-ACEB-43AE-AEC9-72FC66F35318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전처리 과정</a:t>
          </a:r>
          <a:endParaRPr lang="ko-KR" altLang="en-US" sz="28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E442E58-FEEB-44FA-9E8F-3217CC7D9F5E}" type="parTrans" cxnId="{3F327736-0951-4104-8845-7C6B2567F45C}">
      <dgm:prSet/>
      <dgm:spPr/>
      <dgm:t>
        <a:bodyPr/>
        <a:lstStyle/>
        <a:p>
          <a:pPr latinLnBrk="1"/>
          <a:endParaRPr lang="ko-KR" altLang="en-US"/>
        </a:p>
      </dgm:t>
    </dgm:pt>
    <dgm:pt modelId="{97811EDE-EC07-436C-A213-45FC934191DF}" type="sibTrans" cxnId="{3F327736-0951-4104-8845-7C6B2567F45C}">
      <dgm:prSet/>
      <dgm:spPr/>
      <dgm:t>
        <a:bodyPr/>
        <a:lstStyle/>
        <a:p>
          <a:pPr latinLnBrk="1"/>
          <a:endParaRPr lang="ko-KR" altLang="en-US"/>
        </a:p>
      </dgm:t>
    </dgm:pt>
    <dgm:pt modelId="{D7782BAD-E896-4CE9-A753-21884948A1E4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(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키워드 분석 </a:t>
          </a:r>
          <a:r>
            <a:rPr lang="en-US" altLang="ko-KR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TF-IDF or </a:t>
          </a:r>
          <a:r>
            <a:rPr lang="en-US" altLang="ko-KR" sz="18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TextRank</a:t>
          </a:r>
          <a:r>
            <a:rPr lang="en-US" altLang="ko-KR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사용</a:t>
          </a:r>
          <a:r>
            <a: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8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DD1FD9C-6139-4DE1-A885-5CFE2FDD5D22}" type="parTrans" cxnId="{DDBF2806-BA58-40F5-9A9F-7AEA20DBCB5C}">
      <dgm:prSet/>
      <dgm:spPr/>
      <dgm:t>
        <a:bodyPr/>
        <a:lstStyle/>
        <a:p>
          <a:pPr latinLnBrk="1"/>
          <a:endParaRPr lang="ko-KR" altLang="en-US"/>
        </a:p>
      </dgm:t>
    </dgm:pt>
    <dgm:pt modelId="{D8590178-CB9E-4815-A7F3-BB8EA6BBCC46}" type="sibTrans" cxnId="{DDBF2806-BA58-40F5-9A9F-7AEA20DBCB5C}">
      <dgm:prSet/>
      <dgm:spPr/>
      <dgm:t>
        <a:bodyPr/>
        <a:lstStyle/>
        <a:p>
          <a:pPr latinLnBrk="1"/>
          <a:endParaRPr lang="ko-KR" altLang="en-US"/>
        </a:p>
      </dgm:t>
    </dgm:pt>
    <dgm:pt modelId="{6E76FEB3-A3E4-4F2F-A9F0-879BF6C1C023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요약</a:t>
          </a:r>
          <a:endParaRPr lang="ko-KR" altLang="en-US" sz="2800" b="1" dirty="0"/>
        </a:p>
      </dgm:t>
    </dgm:pt>
    <dgm:pt modelId="{2F2A18A7-E639-43CB-B868-9B14E520F594}" type="parTrans" cxnId="{681FCD1E-3DEA-40C6-B24D-1E39684F53B8}">
      <dgm:prSet/>
      <dgm:spPr/>
      <dgm:t>
        <a:bodyPr/>
        <a:lstStyle/>
        <a:p>
          <a:pPr latinLnBrk="1"/>
          <a:endParaRPr lang="ko-KR" altLang="en-US"/>
        </a:p>
      </dgm:t>
    </dgm:pt>
    <dgm:pt modelId="{6D7143E9-DD03-487F-9F1F-91D884536299}" type="sibTrans" cxnId="{681FCD1E-3DEA-40C6-B24D-1E39684F53B8}">
      <dgm:prSet/>
      <dgm:spPr/>
      <dgm:t>
        <a:bodyPr/>
        <a:lstStyle/>
        <a:p>
          <a:pPr latinLnBrk="1"/>
          <a:endParaRPr lang="ko-KR" altLang="en-US"/>
        </a:p>
      </dgm:t>
    </dgm:pt>
    <dgm:pt modelId="{E8F74848-57FB-4A6E-9AD1-2DF8BA3A8B9F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추출적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요약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DE4F728-1BDC-45BE-B35E-1ED121AED9C3}" type="parTrans" cxnId="{C800E697-7164-476E-B3B5-CFCCCC59CB3A}">
      <dgm:prSet/>
      <dgm:spPr/>
      <dgm:t>
        <a:bodyPr/>
        <a:lstStyle/>
        <a:p>
          <a:pPr latinLnBrk="1"/>
          <a:endParaRPr lang="ko-KR" altLang="en-US"/>
        </a:p>
      </dgm:t>
    </dgm:pt>
    <dgm:pt modelId="{7F30EFDE-ADA4-4F80-B495-B959F28B1551}" type="sibTrans" cxnId="{C800E697-7164-476E-B3B5-CFCCCC59CB3A}">
      <dgm:prSet/>
      <dgm:spPr/>
      <dgm:t>
        <a:bodyPr/>
        <a:lstStyle/>
        <a:p>
          <a:pPr latinLnBrk="1"/>
          <a:endParaRPr lang="ko-KR" altLang="en-US"/>
        </a:p>
      </dgm:t>
    </dgm:pt>
    <dgm:pt modelId="{D32BF9AC-5BED-4528-BF3D-9E6AB8BD47AC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</a:t>
          </a:r>
          <a:endParaRPr lang="en-US" altLang="ko-KR" sz="2800" b="1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  <a:endParaRPr lang="ko-KR" altLang="en-US" sz="2800" b="1" dirty="0"/>
        </a:p>
      </dgm:t>
    </dgm:pt>
    <dgm:pt modelId="{F42985A2-9B04-4132-8190-D814BD63A237}" type="sibTrans" cxnId="{1405F4B4-B31F-4B6E-A5DA-1DFFD5099DAF}">
      <dgm:prSet/>
      <dgm:spPr/>
      <dgm:t>
        <a:bodyPr/>
        <a:lstStyle/>
        <a:p>
          <a:pPr latinLnBrk="1"/>
          <a:endParaRPr lang="ko-KR" altLang="en-US"/>
        </a:p>
      </dgm:t>
    </dgm:pt>
    <dgm:pt modelId="{9E3C9D4E-75A5-4198-A25F-AC03A3627DFF}" type="parTrans" cxnId="{1405F4B4-B31F-4B6E-A5DA-1DFFD5099DAF}">
      <dgm:prSet/>
      <dgm:spPr/>
      <dgm:t>
        <a:bodyPr/>
        <a:lstStyle/>
        <a:p>
          <a:pPr latinLnBrk="1"/>
          <a:endParaRPr lang="ko-KR" altLang="en-US"/>
        </a:p>
      </dgm:t>
    </dgm:pt>
    <dgm:pt modelId="{E352D981-D9FC-4122-9972-CE7687CE19D5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정규화 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①</a:t>
          </a:r>
          <a:r>
            <a:rPr lang="ko-KR" altLang="en-US" sz="20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토큰화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Tokenization)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②어간 추출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38201FE-4961-434B-BA17-54605C681DAB}" type="parTrans" cxnId="{5411DEF4-FFDA-432E-BB6F-9508C7671931}">
      <dgm:prSet/>
      <dgm:spPr/>
      <dgm:t>
        <a:bodyPr/>
        <a:lstStyle/>
        <a:p>
          <a:pPr latinLnBrk="1"/>
          <a:endParaRPr lang="ko-KR" altLang="en-US"/>
        </a:p>
      </dgm:t>
    </dgm:pt>
    <dgm:pt modelId="{834B5229-514E-4472-B0AE-C7FAF8D59218}" type="sibTrans" cxnId="{5411DEF4-FFDA-432E-BB6F-9508C7671931}">
      <dgm:prSet/>
      <dgm:spPr/>
      <dgm:t>
        <a:bodyPr/>
        <a:lstStyle/>
        <a:p>
          <a:pPr latinLnBrk="1"/>
          <a:endParaRPr lang="ko-KR" altLang="en-US"/>
        </a:p>
      </dgm:t>
    </dgm:pt>
    <dgm:pt modelId="{E15C96D1-0CB9-4396-9533-C48E3ACD8800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형태소 분석 </a:t>
          </a:r>
          <a:r>
            <a:rPr lang="en-US" altLang="ko-KR" sz="20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KonLPY</a:t>
          </a:r>
          <a:endParaRPr lang="ko-KR" altLang="en-US" sz="20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5628E4A-42FE-49E5-82DE-59AB9BAF0393}" type="parTrans" cxnId="{5CA6FF72-64E0-4FE2-BF17-B729DA8F890A}">
      <dgm:prSet/>
      <dgm:spPr/>
      <dgm:t>
        <a:bodyPr/>
        <a:lstStyle/>
        <a:p>
          <a:pPr latinLnBrk="1"/>
          <a:endParaRPr lang="ko-KR" altLang="en-US"/>
        </a:p>
      </dgm:t>
    </dgm:pt>
    <dgm:pt modelId="{44BD38BC-B4A9-47A8-B4D9-1BDD79E38F91}" type="sibTrans" cxnId="{5CA6FF72-64E0-4FE2-BF17-B729DA8F890A}">
      <dgm:prSet/>
      <dgm:spPr/>
      <dgm:t>
        <a:bodyPr/>
        <a:lstStyle/>
        <a:p>
          <a:pPr latinLnBrk="1"/>
          <a:endParaRPr lang="ko-KR" altLang="en-US"/>
        </a:p>
      </dgm:t>
    </dgm:pt>
    <dgm:pt modelId="{43EDCB9C-58FC-44CE-81E8-E9456A128BA0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불용어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제거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BFB7A5-BC37-42BC-8624-923E42B7F9FF}" type="parTrans" cxnId="{EDBE5E88-7AB5-45EB-AA57-9926077D61FF}">
      <dgm:prSet/>
      <dgm:spPr/>
      <dgm:t>
        <a:bodyPr/>
        <a:lstStyle/>
        <a:p>
          <a:pPr latinLnBrk="1"/>
          <a:endParaRPr lang="ko-KR" altLang="en-US"/>
        </a:p>
      </dgm:t>
    </dgm:pt>
    <dgm:pt modelId="{7A93987F-EE79-4626-9733-FEB8E38A97CD}" type="sibTrans" cxnId="{EDBE5E88-7AB5-45EB-AA57-9926077D61FF}">
      <dgm:prSet/>
      <dgm:spPr/>
      <dgm:t>
        <a:bodyPr/>
        <a:lstStyle/>
        <a:p>
          <a:pPr latinLnBrk="1"/>
          <a:endParaRPr lang="ko-KR" altLang="en-US"/>
        </a:p>
      </dgm:t>
    </dgm:pt>
    <dgm:pt modelId="{94BD7B47-A907-48E7-ACC2-DF4C0E0E32D2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연관어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분석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C88B46D-A3F1-43F0-B747-50573353E761}" type="parTrans" cxnId="{A08C94CC-1518-41AC-94A5-3E1BAC3A97D9}">
      <dgm:prSet/>
      <dgm:spPr/>
      <dgm:t>
        <a:bodyPr/>
        <a:lstStyle/>
        <a:p>
          <a:pPr latinLnBrk="1"/>
          <a:endParaRPr lang="ko-KR" altLang="en-US"/>
        </a:p>
      </dgm:t>
    </dgm:pt>
    <dgm:pt modelId="{E2BD4399-43C4-488F-814A-363B04DF29A7}" type="sibTrans" cxnId="{A08C94CC-1518-41AC-94A5-3E1BAC3A97D9}">
      <dgm:prSet/>
      <dgm:spPr/>
      <dgm:t>
        <a:bodyPr/>
        <a:lstStyle/>
        <a:p>
          <a:pPr latinLnBrk="1"/>
          <a:endParaRPr lang="ko-KR" altLang="en-US"/>
        </a:p>
      </dgm:t>
    </dgm:pt>
    <dgm:pt modelId="{0EDA8466-F733-4E8F-BF97-435F395B0320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</a:t>
          </a:r>
          <a:r>
            <a: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유사도의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측정과 문서 단어 행렬 </a:t>
          </a:r>
          <a:r>
            <a:rPr lang="en-US" altLang="ko-KR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cosine similarity</a:t>
          </a:r>
          <a:endParaRPr lang="ko-KR" altLang="en-US" sz="18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3A9EAB4-D75B-46BB-9352-159B9341ADED}" type="parTrans" cxnId="{5C7504D0-320F-4282-9D25-8C5D3D1AA313}">
      <dgm:prSet/>
      <dgm:spPr/>
      <dgm:t>
        <a:bodyPr/>
        <a:lstStyle/>
        <a:p>
          <a:pPr latinLnBrk="1"/>
          <a:endParaRPr lang="ko-KR" altLang="en-US"/>
        </a:p>
      </dgm:t>
    </dgm:pt>
    <dgm:pt modelId="{F9625568-6377-44BF-86F8-08FED4EF0159}" type="sibTrans" cxnId="{5C7504D0-320F-4282-9D25-8C5D3D1AA313}">
      <dgm:prSet/>
      <dgm:spPr/>
      <dgm:t>
        <a:bodyPr/>
        <a:lstStyle/>
        <a:p>
          <a:pPr latinLnBrk="1"/>
          <a:endParaRPr lang="ko-KR" altLang="en-US"/>
        </a:p>
      </dgm:t>
    </dgm:pt>
    <dgm:pt modelId="{D83C45C9-C8FD-4893-9820-8532D04422A9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군집화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15555E-E7C3-46A2-ABCF-5180D495A4C2}" type="parTrans" cxnId="{40A84C50-7BBB-4FC8-A990-C953355047F7}">
      <dgm:prSet/>
      <dgm:spPr/>
      <dgm:t>
        <a:bodyPr/>
        <a:lstStyle/>
        <a:p>
          <a:pPr latinLnBrk="1"/>
          <a:endParaRPr lang="ko-KR" altLang="en-US"/>
        </a:p>
      </dgm:t>
    </dgm:pt>
    <dgm:pt modelId="{924965BF-AE69-4114-88D5-EA72DADD7B26}" type="sibTrans" cxnId="{40A84C50-7BBB-4FC8-A990-C953355047F7}">
      <dgm:prSet/>
      <dgm:spPr/>
      <dgm:t>
        <a:bodyPr/>
        <a:lstStyle/>
        <a:p>
          <a:pPr latinLnBrk="1"/>
          <a:endParaRPr lang="ko-KR" altLang="en-US"/>
        </a:p>
      </dgm:t>
    </dgm:pt>
    <dgm:pt modelId="{17F22139-0D40-455C-B897-CD6DC111E561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분류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1AA4216-9EF1-43B6-95E9-2B161874BE52}" type="parTrans" cxnId="{FEF6FABD-B5E4-4D2C-8C16-CDE5A904C8C5}">
      <dgm:prSet/>
      <dgm:spPr/>
      <dgm:t>
        <a:bodyPr/>
        <a:lstStyle/>
        <a:p>
          <a:pPr latinLnBrk="1"/>
          <a:endParaRPr lang="ko-KR" altLang="en-US"/>
        </a:p>
      </dgm:t>
    </dgm:pt>
    <dgm:pt modelId="{6A598B90-7048-4E13-B314-AC2C5B0F4E0C}" type="sibTrans" cxnId="{FEF6FABD-B5E4-4D2C-8C16-CDE5A904C8C5}">
      <dgm:prSet/>
      <dgm:spPr/>
      <dgm:t>
        <a:bodyPr/>
        <a:lstStyle/>
        <a:p>
          <a:pPr latinLnBrk="1"/>
          <a:endParaRPr lang="ko-KR" altLang="en-US"/>
        </a:p>
      </dgm:t>
    </dgm:pt>
    <dgm:pt modelId="{DC26EBE0-FF63-4343-8FF7-CD0CBE37C231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추상적 요약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EF93F8A-2235-4CE2-B96C-AA43D06A07A3}" type="parTrans" cxnId="{86501989-8C3E-4996-B6B4-6F8B518A9CA4}">
      <dgm:prSet/>
      <dgm:spPr/>
      <dgm:t>
        <a:bodyPr/>
        <a:lstStyle/>
        <a:p>
          <a:pPr latinLnBrk="1"/>
          <a:endParaRPr lang="ko-KR" altLang="en-US"/>
        </a:p>
      </dgm:t>
    </dgm:pt>
    <dgm:pt modelId="{E1C62564-0EBD-4D90-B0AA-BBB93DEA182A}" type="sibTrans" cxnId="{86501989-8C3E-4996-B6B4-6F8B518A9CA4}">
      <dgm:prSet/>
      <dgm:spPr/>
      <dgm:t>
        <a:bodyPr/>
        <a:lstStyle/>
        <a:p>
          <a:pPr latinLnBrk="1"/>
          <a:endParaRPr lang="ko-KR" altLang="en-US"/>
        </a:p>
      </dgm:t>
    </dgm:pt>
    <dgm:pt modelId="{6A0EB74D-87A8-46C9-AC05-51792460CC75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어간 추출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5813B88-FA09-4E0B-8F44-DCEAB427B1FD}" type="parTrans" cxnId="{4BA6581B-24AC-4D9B-85BE-2DE9D19E36B8}">
      <dgm:prSet/>
      <dgm:spPr/>
      <dgm:t>
        <a:bodyPr/>
        <a:lstStyle/>
        <a:p>
          <a:pPr latinLnBrk="1"/>
          <a:endParaRPr lang="ko-KR" altLang="en-US"/>
        </a:p>
      </dgm:t>
    </dgm:pt>
    <dgm:pt modelId="{C7078FC6-6498-4FC5-B764-26BDB8CD64B2}" type="sibTrans" cxnId="{4BA6581B-24AC-4D9B-85BE-2DE9D19E36B8}">
      <dgm:prSet/>
      <dgm:spPr/>
      <dgm:t>
        <a:bodyPr/>
        <a:lstStyle/>
        <a:p>
          <a:pPr latinLnBrk="1"/>
          <a:endParaRPr lang="ko-KR" altLang="en-US"/>
        </a:p>
      </dgm:t>
    </dgm:pt>
    <dgm:pt modelId="{E56A06F8-9C71-4863-A00F-FE877949B159}" type="pres">
      <dgm:prSet presAssocID="{E1128A32-3596-431B-AAFF-C7D4F2C914D9}" presName="rootnode" presStyleCnt="0">
        <dgm:presLayoutVars>
          <dgm:chMax/>
          <dgm:chPref/>
          <dgm:dir/>
          <dgm:animLvl val="lvl"/>
        </dgm:presLayoutVars>
      </dgm:prSet>
      <dgm:spPr/>
    </dgm:pt>
    <dgm:pt modelId="{48B18F2A-320E-45B8-AEB3-72BEEBC6522F}" type="pres">
      <dgm:prSet presAssocID="{4AC5E124-ACEB-43AE-AEC9-72FC66F35318}" presName="composite" presStyleCnt="0"/>
      <dgm:spPr/>
    </dgm:pt>
    <dgm:pt modelId="{335DF47E-1C9E-4224-887A-EBA2A2928D06}" type="pres">
      <dgm:prSet presAssocID="{4AC5E124-ACEB-43AE-AEC9-72FC66F35318}" presName="bentUpArrow1" presStyleLbl="alignImgPlace1" presStyleIdx="0" presStyleCnt="2" custScaleX="109890" custScaleY="138096" custLinFactNeighborX="-87133" custLinFactNeighborY="-33640"/>
      <dgm:spPr/>
    </dgm:pt>
    <dgm:pt modelId="{C4972F35-2F58-4906-A0A7-75B72C98F763}" type="pres">
      <dgm:prSet presAssocID="{4AC5E124-ACEB-43AE-AEC9-72FC66F35318}" presName="ParentText" presStyleLbl="node1" presStyleIdx="0" presStyleCnt="3" custScaleX="147858" custScaleY="128456" custLinFactNeighborX="-70189" custLinFactNeighborY="-39486">
        <dgm:presLayoutVars>
          <dgm:chMax val="1"/>
          <dgm:chPref val="1"/>
          <dgm:bulletEnabled val="1"/>
        </dgm:presLayoutVars>
      </dgm:prSet>
      <dgm:spPr/>
    </dgm:pt>
    <dgm:pt modelId="{AA85C642-9153-461E-AEC8-5AC44BDAE85A}" type="pres">
      <dgm:prSet presAssocID="{4AC5E124-ACEB-43AE-AEC9-72FC66F35318}" presName="ChildText" presStyleLbl="revTx" presStyleIdx="0" presStyleCnt="3" custScaleX="645555" custScaleY="197029" custLinFactX="94183" custLinFactNeighborX="100000" custLinFactNeighborY="-5110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946BF2-52DF-4B6E-BF62-EBADEFD14A3F}" type="pres">
      <dgm:prSet presAssocID="{97811EDE-EC07-436C-A213-45FC934191DF}" presName="sibTrans" presStyleCnt="0"/>
      <dgm:spPr/>
    </dgm:pt>
    <dgm:pt modelId="{B5BEC180-2549-483C-8D78-787B6381F374}" type="pres">
      <dgm:prSet presAssocID="{D32BF9AC-5BED-4528-BF3D-9E6AB8BD47AC}" presName="composite" presStyleCnt="0"/>
      <dgm:spPr/>
    </dgm:pt>
    <dgm:pt modelId="{9186E790-C197-440B-BE46-E7351CCD51AD}" type="pres">
      <dgm:prSet presAssocID="{D32BF9AC-5BED-4528-BF3D-9E6AB8BD47AC}" presName="bentUpArrow1" presStyleLbl="alignImgPlace1" presStyleIdx="1" presStyleCnt="2" custScaleX="120617" custScaleY="101314" custLinFactX="-51244" custLinFactNeighborX="-100000" custLinFactNeighborY="13175"/>
      <dgm:spPr/>
    </dgm:pt>
    <dgm:pt modelId="{5FE0A0FA-C215-4D5B-A2C7-5166F74C0120}" type="pres">
      <dgm:prSet presAssocID="{D32BF9AC-5BED-4528-BF3D-9E6AB8BD47AC}" presName="ParentText" presStyleLbl="node1" presStyleIdx="1" presStyleCnt="3" custScaleX="122254" custScaleY="183913" custLinFactX="-55340" custLinFactNeighborX="-100000" custLinFactNeighborY="-3302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D4EA7D-51D7-4311-834E-C3E24630C8DC}" type="pres">
      <dgm:prSet presAssocID="{D32BF9AC-5BED-4528-BF3D-9E6AB8BD47AC}" presName="ChildText" presStyleLbl="revTx" presStyleIdx="1" presStyleCnt="3" custScaleX="533379" custScaleY="242764" custLinFactNeighborX="-1569" custLinFactNeighborY="-287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4707B4-F548-415E-A80D-DEDBF4FAA6BE}" type="pres">
      <dgm:prSet presAssocID="{F42985A2-9B04-4132-8190-D814BD63A237}" presName="sibTrans" presStyleCnt="0"/>
      <dgm:spPr/>
    </dgm:pt>
    <dgm:pt modelId="{9DF3D514-1E26-491C-BC2C-A836ABDC7EFC}" type="pres">
      <dgm:prSet presAssocID="{6E76FEB3-A3E4-4F2F-A9F0-879BF6C1C023}" presName="composite" presStyleCnt="0"/>
      <dgm:spPr/>
    </dgm:pt>
    <dgm:pt modelId="{3601258B-2A6C-4F65-885B-8DBD80711147}" type="pres">
      <dgm:prSet presAssocID="{6E76FEB3-A3E4-4F2F-A9F0-879BF6C1C023}" presName="ParentText" presStyleLbl="node1" presStyleIdx="2" presStyleCnt="3" custScaleX="85007" custScaleY="66529" custLinFactX="-91390" custLinFactNeighborX="-100000" custLinFactNeighborY="2392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B3208B-B4E0-49DF-8F54-59230C967F6A}" type="pres">
      <dgm:prSet presAssocID="{6E76FEB3-A3E4-4F2F-A9F0-879BF6C1C023}" presName="FinalChildText" presStyleLbl="revTx" presStyleIdx="2" presStyleCnt="3" custScaleX="371096" custScaleY="94147" custLinFactX="-52961" custLinFactNeighborX="-100000" custLinFactNeighborY="334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CA6FF72-64E0-4FE2-BF17-B729DA8F890A}" srcId="{4AC5E124-ACEB-43AE-AEC9-72FC66F35318}" destId="{E15C96D1-0CB9-4396-9533-C48E3ACD8800}" srcOrd="1" destOrd="0" parTransId="{C5628E4A-42FE-49E5-82DE-59AB9BAF0393}" sibTransId="{44BD38BC-B4A9-47A8-B4D9-1BDD79E38F91}"/>
    <dgm:cxn modelId="{521B0F83-9966-4509-A0F5-0752E68E8A9E}" type="presOf" srcId="{17F22139-0D40-455C-B897-CD6DC111E561}" destId="{BED4EA7D-51D7-4311-834E-C3E24630C8DC}" srcOrd="0" destOrd="4" presId="urn:microsoft.com/office/officeart/2005/8/layout/StepDownProcess"/>
    <dgm:cxn modelId="{A37C4FBB-4E45-4E0D-80C5-EEB94595F949}" type="presOf" srcId="{E352D981-D9FC-4122-9972-CE7687CE19D5}" destId="{AA85C642-9153-461E-AEC8-5AC44BDAE85A}" srcOrd="0" destOrd="0" presId="urn:microsoft.com/office/officeart/2005/8/layout/StepDownProcess"/>
    <dgm:cxn modelId="{0084A747-7741-4D43-8D28-4B94D13F8D86}" type="presOf" srcId="{4AC5E124-ACEB-43AE-AEC9-72FC66F35318}" destId="{C4972F35-2F58-4906-A0A7-75B72C98F763}" srcOrd="0" destOrd="0" presId="urn:microsoft.com/office/officeart/2005/8/layout/StepDownProcess"/>
    <dgm:cxn modelId="{1405F4B4-B31F-4B6E-A5DA-1DFFD5099DAF}" srcId="{E1128A32-3596-431B-AAFF-C7D4F2C914D9}" destId="{D32BF9AC-5BED-4528-BF3D-9E6AB8BD47AC}" srcOrd="1" destOrd="0" parTransId="{9E3C9D4E-75A5-4198-A25F-AC03A3627DFF}" sibTransId="{F42985A2-9B04-4132-8190-D814BD63A237}"/>
    <dgm:cxn modelId="{5411DEF4-FFDA-432E-BB6F-9508C7671931}" srcId="{4AC5E124-ACEB-43AE-AEC9-72FC66F35318}" destId="{E352D981-D9FC-4122-9972-CE7687CE19D5}" srcOrd="0" destOrd="0" parTransId="{B38201FE-4961-434B-BA17-54605C681DAB}" sibTransId="{834B5229-514E-4472-B0AE-C7FAF8D59218}"/>
    <dgm:cxn modelId="{8C3BAB1D-7CF4-40C2-8858-913BCF9A33B9}" type="presOf" srcId="{43EDCB9C-58FC-44CE-81E8-E9456A128BA0}" destId="{AA85C642-9153-461E-AEC8-5AC44BDAE85A}" srcOrd="0" destOrd="2" presId="urn:microsoft.com/office/officeart/2005/8/layout/StepDownProcess"/>
    <dgm:cxn modelId="{DDBF2806-BA58-40F5-9A9F-7AEA20DBCB5C}" srcId="{D32BF9AC-5BED-4528-BF3D-9E6AB8BD47AC}" destId="{D7782BAD-E896-4CE9-A753-21884948A1E4}" srcOrd="0" destOrd="0" parTransId="{DDD1FD9C-6139-4DE1-A885-5CFE2FDD5D22}" sibTransId="{D8590178-CB9E-4815-A7F3-BB8EA6BBCC46}"/>
    <dgm:cxn modelId="{8B8B90FC-AFA4-4EB0-AF71-42FE551DA920}" type="presOf" srcId="{D83C45C9-C8FD-4893-9820-8532D04422A9}" destId="{BED4EA7D-51D7-4311-834E-C3E24630C8DC}" srcOrd="0" destOrd="3" presId="urn:microsoft.com/office/officeart/2005/8/layout/StepDownProcess"/>
    <dgm:cxn modelId="{AA665B7C-25AF-4CC3-BA14-46A093A4578C}" type="presOf" srcId="{D32BF9AC-5BED-4528-BF3D-9E6AB8BD47AC}" destId="{5FE0A0FA-C215-4D5B-A2C7-5166F74C0120}" srcOrd="0" destOrd="0" presId="urn:microsoft.com/office/officeart/2005/8/layout/StepDownProcess"/>
    <dgm:cxn modelId="{9CDD2D6D-EF43-4A60-8345-31F48B8E9CBC}" type="presOf" srcId="{94BD7B47-A907-48E7-ACC2-DF4C0E0E32D2}" destId="{BED4EA7D-51D7-4311-834E-C3E24630C8DC}" srcOrd="0" destOrd="1" presId="urn:microsoft.com/office/officeart/2005/8/layout/StepDownProcess"/>
    <dgm:cxn modelId="{54AB0D92-62AA-4DAD-9259-9EE3C3751503}" type="presOf" srcId="{D7782BAD-E896-4CE9-A753-21884948A1E4}" destId="{BED4EA7D-51D7-4311-834E-C3E24630C8DC}" srcOrd="0" destOrd="0" presId="urn:microsoft.com/office/officeart/2005/8/layout/StepDownProcess"/>
    <dgm:cxn modelId="{6DB02F64-DDE2-444F-A532-4CEC03CAA224}" type="presOf" srcId="{6A0EB74D-87A8-46C9-AC05-51792460CC75}" destId="{AA85C642-9153-461E-AEC8-5AC44BDAE85A}" srcOrd="0" destOrd="3" presId="urn:microsoft.com/office/officeart/2005/8/layout/StepDownProcess"/>
    <dgm:cxn modelId="{F1DC7CF4-DF4A-4853-9CD7-4909ECF5D324}" type="presOf" srcId="{E1128A32-3596-431B-AAFF-C7D4F2C914D9}" destId="{E56A06F8-9C71-4863-A00F-FE877949B159}" srcOrd="0" destOrd="0" presId="urn:microsoft.com/office/officeart/2005/8/layout/StepDownProcess"/>
    <dgm:cxn modelId="{EDBE5E88-7AB5-45EB-AA57-9926077D61FF}" srcId="{4AC5E124-ACEB-43AE-AEC9-72FC66F35318}" destId="{43EDCB9C-58FC-44CE-81E8-E9456A128BA0}" srcOrd="2" destOrd="0" parTransId="{18BFB7A5-BC37-42BC-8624-923E42B7F9FF}" sibTransId="{7A93987F-EE79-4626-9733-FEB8E38A97CD}"/>
    <dgm:cxn modelId="{86501989-8C3E-4996-B6B4-6F8B518A9CA4}" srcId="{6E76FEB3-A3E4-4F2F-A9F0-879BF6C1C023}" destId="{DC26EBE0-FF63-4343-8FF7-CD0CBE37C231}" srcOrd="1" destOrd="0" parTransId="{2EF93F8A-2235-4CE2-B96C-AA43D06A07A3}" sibTransId="{E1C62564-0EBD-4D90-B0AA-BBB93DEA182A}"/>
    <dgm:cxn modelId="{A08C94CC-1518-41AC-94A5-3E1BAC3A97D9}" srcId="{D32BF9AC-5BED-4528-BF3D-9E6AB8BD47AC}" destId="{94BD7B47-A907-48E7-ACC2-DF4C0E0E32D2}" srcOrd="1" destOrd="0" parTransId="{3C88B46D-A3F1-43F0-B747-50573353E761}" sibTransId="{E2BD4399-43C4-488F-814A-363B04DF29A7}"/>
    <dgm:cxn modelId="{3F327736-0951-4104-8845-7C6B2567F45C}" srcId="{E1128A32-3596-431B-AAFF-C7D4F2C914D9}" destId="{4AC5E124-ACEB-43AE-AEC9-72FC66F35318}" srcOrd="0" destOrd="0" parTransId="{2E442E58-FEEB-44FA-9E8F-3217CC7D9F5E}" sibTransId="{97811EDE-EC07-436C-A213-45FC934191DF}"/>
    <dgm:cxn modelId="{FEF6FABD-B5E4-4D2C-8C16-CDE5A904C8C5}" srcId="{D32BF9AC-5BED-4528-BF3D-9E6AB8BD47AC}" destId="{17F22139-0D40-455C-B897-CD6DC111E561}" srcOrd="4" destOrd="0" parTransId="{B1AA4216-9EF1-43B6-95E9-2B161874BE52}" sibTransId="{6A598B90-7048-4E13-B314-AC2C5B0F4E0C}"/>
    <dgm:cxn modelId="{BBBBE699-ABB5-4E53-A974-A4CA945FF8AD}" type="presOf" srcId="{0EDA8466-F733-4E8F-BF97-435F395B0320}" destId="{BED4EA7D-51D7-4311-834E-C3E24630C8DC}" srcOrd="0" destOrd="2" presId="urn:microsoft.com/office/officeart/2005/8/layout/StepDownProcess"/>
    <dgm:cxn modelId="{40A84C50-7BBB-4FC8-A990-C953355047F7}" srcId="{D32BF9AC-5BED-4528-BF3D-9E6AB8BD47AC}" destId="{D83C45C9-C8FD-4893-9820-8532D04422A9}" srcOrd="3" destOrd="0" parTransId="{B815555E-E7C3-46A2-ABCF-5180D495A4C2}" sibTransId="{924965BF-AE69-4114-88D5-EA72DADD7B26}"/>
    <dgm:cxn modelId="{47563616-F40B-4780-AF38-45191408A44B}" type="presOf" srcId="{6E76FEB3-A3E4-4F2F-A9F0-879BF6C1C023}" destId="{3601258B-2A6C-4F65-885B-8DBD80711147}" srcOrd="0" destOrd="0" presId="urn:microsoft.com/office/officeart/2005/8/layout/StepDownProcess"/>
    <dgm:cxn modelId="{4BA6581B-24AC-4D9B-85BE-2DE9D19E36B8}" srcId="{4AC5E124-ACEB-43AE-AEC9-72FC66F35318}" destId="{6A0EB74D-87A8-46C9-AC05-51792460CC75}" srcOrd="3" destOrd="0" parTransId="{55813B88-FA09-4E0B-8F44-DCEAB427B1FD}" sibTransId="{C7078FC6-6498-4FC5-B764-26BDB8CD64B2}"/>
    <dgm:cxn modelId="{C800E697-7164-476E-B3B5-CFCCCC59CB3A}" srcId="{6E76FEB3-A3E4-4F2F-A9F0-879BF6C1C023}" destId="{E8F74848-57FB-4A6E-9AD1-2DF8BA3A8B9F}" srcOrd="0" destOrd="0" parTransId="{7DE4F728-1BDC-45BE-B35E-1ED121AED9C3}" sibTransId="{7F30EFDE-ADA4-4F80-B495-B959F28B1551}"/>
    <dgm:cxn modelId="{80F28E28-B510-4FB2-A161-62CC7E571689}" type="presOf" srcId="{E15C96D1-0CB9-4396-9533-C48E3ACD8800}" destId="{AA85C642-9153-461E-AEC8-5AC44BDAE85A}" srcOrd="0" destOrd="1" presId="urn:microsoft.com/office/officeart/2005/8/layout/StepDownProcess"/>
    <dgm:cxn modelId="{73295EB2-10AA-4AF4-8E0A-13113218232C}" type="presOf" srcId="{E8F74848-57FB-4A6E-9AD1-2DF8BA3A8B9F}" destId="{EAB3208B-B4E0-49DF-8F54-59230C967F6A}" srcOrd="0" destOrd="0" presId="urn:microsoft.com/office/officeart/2005/8/layout/StepDownProcess"/>
    <dgm:cxn modelId="{681FCD1E-3DEA-40C6-B24D-1E39684F53B8}" srcId="{E1128A32-3596-431B-AAFF-C7D4F2C914D9}" destId="{6E76FEB3-A3E4-4F2F-A9F0-879BF6C1C023}" srcOrd="2" destOrd="0" parTransId="{2F2A18A7-E639-43CB-B868-9B14E520F594}" sibTransId="{6D7143E9-DD03-487F-9F1F-91D884536299}"/>
    <dgm:cxn modelId="{5C7504D0-320F-4282-9D25-8C5D3D1AA313}" srcId="{D32BF9AC-5BED-4528-BF3D-9E6AB8BD47AC}" destId="{0EDA8466-F733-4E8F-BF97-435F395B0320}" srcOrd="2" destOrd="0" parTransId="{23A9EAB4-D75B-46BB-9352-159B9341ADED}" sibTransId="{F9625568-6377-44BF-86F8-08FED4EF0159}"/>
    <dgm:cxn modelId="{FD6DE0E0-E538-4D81-A7C7-76E3AE42F098}" type="presOf" srcId="{DC26EBE0-FF63-4343-8FF7-CD0CBE37C231}" destId="{EAB3208B-B4E0-49DF-8F54-59230C967F6A}" srcOrd="0" destOrd="1" presId="urn:microsoft.com/office/officeart/2005/8/layout/StepDownProcess"/>
    <dgm:cxn modelId="{17168BB0-4543-4340-9881-A272F5C88B78}" type="presParOf" srcId="{E56A06F8-9C71-4863-A00F-FE877949B159}" destId="{48B18F2A-320E-45B8-AEB3-72BEEBC6522F}" srcOrd="0" destOrd="0" presId="urn:microsoft.com/office/officeart/2005/8/layout/StepDownProcess"/>
    <dgm:cxn modelId="{EDA9EFD5-9CF4-4DD0-B46B-19C75A536172}" type="presParOf" srcId="{48B18F2A-320E-45B8-AEB3-72BEEBC6522F}" destId="{335DF47E-1C9E-4224-887A-EBA2A2928D06}" srcOrd="0" destOrd="0" presId="urn:microsoft.com/office/officeart/2005/8/layout/StepDownProcess"/>
    <dgm:cxn modelId="{AB5DB967-4297-4CC3-8A87-7015A8E9EDE2}" type="presParOf" srcId="{48B18F2A-320E-45B8-AEB3-72BEEBC6522F}" destId="{C4972F35-2F58-4906-A0A7-75B72C98F763}" srcOrd="1" destOrd="0" presId="urn:microsoft.com/office/officeart/2005/8/layout/StepDownProcess"/>
    <dgm:cxn modelId="{48F67C29-D76D-48FA-A37A-F73AE7EDDCB4}" type="presParOf" srcId="{48B18F2A-320E-45B8-AEB3-72BEEBC6522F}" destId="{AA85C642-9153-461E-AEC8-5AC44BDAE85A}" srcOrd="2" destOrd="0" presId="urn:microsoft.com/office/officeart/2005/8/layout/StepDownProcess"/>
    <dgm:cxn modelId="{90DE2DA3-4FCB-48C2-B561-B393F5DF4691}" type="presParOf" srcId="{E56A06F8-9C71-4863-A00F-FE877949B159}" destId="{66946BF2-52DF-4B6E-BF62-EBADEFD14A3F}" srcOrd="1" destOrd="0" presId="urn:microsoft.com/office/officeart/2005/8/layout/StepDownProcess"/>
    <dgm:cxn modelId="{68EE3CB5-806F-4344-83F1-466A01C11E2A}" type="presParOf" srcId="{E56A06F8-9C71-4863-A00F-FE877949B159}" destId="{B5BEC180-2549-483C-8D78-787B6381F374}" srcOrd="2" destOrd="0" presId="urn:microsoft.com/office/officeart/2005/8/layout/StepDownProcess"/>
    <dgm:cxn modelId="{A9B8BE4E-696D-447D-882D-870F469558C7}" type="presParOf" srcId="{B5BEC180-2549-483C-8D78-787B6381F374}" destId="{9186E790-C197-440B-BE46-E7351CCD51AD}" srcOrd="0" destOrd="0" presId="urn:microsoft.com/office/officeart/2005/8/layout/StepDownProcess"/>
    <dgm:cxn modelId="{A60E34BC-B4BA-423C-B3AD-FE4D4146261E}" type="presParOf" srcId="{B5BEC180-2549-483C-8D78-787B6381F374}" destId="{5FE0A0FA-C215-4D5B-A2C7-5166F74C0120}" srcOrd="1" destOrd="0" presId="urn:microsoft.com/office/officeart/2005/8/layout/StepDownProcess"/>
    <dgm:cxn modelId="{7DA8ABD4-7435-4B73-B975-45676AD2FE89}" type="presParOf" srcId="{B5BEC180-2549-483C-8D78-787B6381F374}" destId="{BED4EA7D-51D7-4311-834E-C3E24630C8DC}" srcOrd="2" destOrd="0" presId="urn:microsoft.com/office/officeart/2005/8/layout/StepDownProcess"/>
    <dgm:cxn modelId="{8E472FAB-0DBD-48C4-AD61-03223F63DBAB}" type="presParOf" srcId="{E56A06F8-9C71-4863-A00F-FE877949B159}" destId="{5D4707B4-F548-415E-A80D-DEDBF4FAA6BE}" srcOrd="3" destOrd="0" presId="urn:microsoft.com/office/officeart/2005/8/layout/StepDownProcess"/>
    <dgm:cxn modelId="{74D1EDB1-C34C-4ECC-AE61-0BC2618C4A38}" type="presParOf" srcId="{E56A06F8-9C71-4863-A00F-FE877949B159}" destId="{9DF3D514-1E26-491C-BC2C-A836ABDC7EFC}" srcOrd="4" destOrd="0" presId="urn:microsoft.com/office/officeart/2005/8/layout/StepDownProcess"/>
    <dgm:cxn modelId="{5D2D32BC-09FE-41E6-B3F6-FC61191C8B97}" type="presParOf" srcId="{9DF3D514-1E26-491C-BC2C-A836ABDC7EFC}" destId="{3601258B-2A6C-4F65-885B-8DBD80711147}" srcOrd="0" destOrd="0" presId="urn:microsoft.com/office/officeart/2005/8/layout/StepDownProcess"/>
    <dgm:cxn modelId="{1C2DE37F-DB0F-4660-B119-6B9FD10970B3}" type="presParOf" srcId="{9DF3D514-1E26-491C-BC2C-A836ABDC7EFC}" destId="{EAB3208B-B4E0-49DF-8F54-59230C967F6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128A32-3596-431B-AAFF-C7D4F2C914D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C5E124-ACEB-43AE-AEC9-72FC66F35318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전처리 과정</a:t>
          </a:r>
          <a:endParaRPr lang="ko-KR" altLang="en-US" sz="28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E442E58-FEEB-44FA-9E8F-3217CC7D9F5E}" type="parTrans" cxnId="{3F327736-0951-4104-8845-7C6B2567F45C}">
      <dgm:prSet/>
      <dgm:spPr/>
      <dgm:t>
        <a:bodyPr/>
        <a:lstStyle/>
        <a:p>
          <a:pPr latinLnBrk="1"/>
          <a:endParaRPr lang="ko-KR" altLang="en-US"/>
        </a:p>
      </dgm:t>
    </dgm:pt>
    <dgm:pt modelId="{97811EDE-EC07-436C-A213-45FC934191DF}" type="sibTrans" cxnId="{3F327736-0951-4104-8845-7C6B2567F45C}">
      <dgm:prSet/>
      <dgm:spPr/>
      <dgm:t>
        <a:bodyPr/>
        <a:lstStyle/>
        <a:p>
          <a:pPr latinLnBrk="1"/>
          <a:endParaRPr lang="ko-KR" altLang="en-US"/>
        </a:p>
      </dgm:t>
    </dgm:pt>
    <dgm:pt modelId="{D7782BAD-E896-4CE9-A753-21884948A1E4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(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키워드 분석 </a:t>
          </a:r>
          <a:r>
            <a:rPr lang="en-US" altLang="ko-KR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TF-IDF or </a:t>
          </a:r>
          <a:r>
            <a:rPr lang="en-US" altLang="ko-KR" sz="18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TextRank</a:t>
          </a:r>
          <a:r>
            <a:rPr lang="en-US" altLang="ko-KR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사용</a:t>
          </a:r>
          <a:r>
            <a:rPr lang="en-US" altLang="ko-KR" sz="18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8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DD1FD9C-6139-4DE1-A885-5CFE2FDD5D22}" type="parTrans" cxnId="{DDBF2806-BA58-40F5-9A9F-7AEA20DBCB5C}">
      <dgm:prSet/>
      <dgm:spPr/>
      <dgm:t>
        <a:bodyPr/>
        <a:lstStyle/>
        <a:p>
          <a:pPr latinLnBrk="1"/>
          <a:endParaRPr lang="ko-KR" altLang="en-US"/>
        </a:p>
      </dgm:t>
    </dgm:pt>
    <dgm:pt modelId="{D8590178-CB9E-4815-A7F3-BB8EA6BBCC46}" type="sibTrans" cxnId="{DDBF2806-BA58-40F5-9A9F-7AEA20DBCB5C}">
      <dgm:prSet/>
      <dgm:spPr/>
      <dgm:t>
        <a:bodyPr/>
        <a:lstStyle/>
        <a:p>
          <a:pPr latinLnBrk="1"/>
          <a:endParaRPr lang="ko-KR" altLang="en-US"/>
        </a:p>
      </dgm:t>
    </dgm:pt>
    <dgm:pt modelId="{6E76FEB3-A3E4-4F2F-A9F0-879BF6C1C023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요약</a:t>
          </a:r>
          <a:endParaRPr lang="ko-KR" altLang="en-US" sz="2800" b="1" dirty="0"/>
        </a:p>
      </dgm:t>
    </dgm:pt>
    <dgm:pt modelId="{2F2A18A7-E639-43CB-B868-9B14E520F594}" type="parTrans" cxnId="{681FCD1E-3DEA-40C6-B24D-1E39684F53B8}">
      <dgm:prSet/>
      <dgm:spPr/>
      <dgm:t>
        <a:bodyPr/>
        <a:lstStyle/>
        <a:p>
          <a:pPr latinLnBrk="1"/>
          <a:endParaRPr lang="ko-KR" altLang="en-US"/>
        </a:p>
      </dgm:t>
    </dgm:pt>
    <dgm:pt modelId="{6D7143E9-DD03-487F-9F1F-91D884536299}" type="sibTrans" cxnId="{681FCD1E-3DEA-40C6-B24D-1E39684F53B8}">
      <dgm:prSet/>
      <dgm:spPr/>
      <dgm:t>
        <a:bodyPr/>
        <a:lstStyle/>
        <a:p>
          <a:pPr latinLnBrk="1"/>
          <a:endParaRPr lang="ko-KR" altLang="en-US"/>
        </a:p>
      </dgm:t>
    </dgm:pt>
    <dgm:pt modelId="{E8F74848-57FB-4A6E-9AD1-2DF8BA3A8B9F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추출적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요약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DE4F728-1BDC-45BE-B35E-1ED121AED9C3}" type="parTrans" cxnId="{C800E697-7164-476E-B3B5-CFCCCC59CB3A}">
      <dgm:prSet/>
      <dgm:spPr/>
      <dgm:t>
        <a:bodyPr/>
        <a:lstStyle/>
        <a:p>
          <a:pPr latinLnBrk="1"/>
          <a:endParaRPr lang="ko-KR" altLang="en-US"/>
        </a:p>
      </dgm:t>
    </dgm:pt>
    <dgm:pt modelId="{7F30EFDE-ADA4-4F80-B495-B959F28B1551}" type="sibTrans" cxnId="{C800E697-7164-476E-B3B5-CFCCCC59CB3A}">
      <dgm:prSet/>
      <dgm:spPr/>
      <dgm:t>
        <a:bodyPr/>
        <a:lstStyle/>
        <a:p>
          <a:pPr latinLnBrk="1"/>
          <a:endParaRPr lang="ko-KR" altLang="en-US"/>
        </a:p>
      </dgm:t>
    </dgm:pt>
    <dgm:pt modelId="{D32BF9AC-5BED-4528-BF3D-9E6AB8BD47AC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</a:t>
          </a:r>
          <a:endParaRPr lang="en-US" altLang="ko-KR" sz="2800" b="1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/>
          <a:r>
            <a:rPr lang="ko-KR" altLang="en-US" sz="2800" b="1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  <a:endParaRPr lang="ko-KR" altLang="en-US" sz="2800" b="1" dirty="0"/>
        </a:p>
      </dgm:t>
    </dgm:pt>
    <dgm:pt modelId="{F42985A2-9B04-4132-8190-D814BD63A237}" type="sibTrans" cxnId="{1405F4B4-B31F-4B6E-A5DA-1DFFD5099DAF}">
      <dgm:prSet/>
      <dgm:spPr/>
      <dgm:t>
        <a:bodyPr/>
        <a:lstStyle/>
        <a:p>
          <a:pPr latinLnBrk="1"/>
          <a:endParaRPr lang="ko-KR" altLang="en-US"/>
        </a:p>
      </dgm:t>
    </dgm:pt>
    <dgm:pt modelId="{9E3C9D4E-75A5-4198-A25F-AC03A3627DFF}" type="parTrans" cxnId="{1405F4B4-B31F-4B6E-A5DA-1DFFD5099DAF}">
      <dgm:prSet/>
      <dgm:spPr/>
      <dgm:t>
        <a:bodyPr/>
        <a:lstStyle/>
        <a:p>
          <a:pPr latinLnBrk="1"/>
          <a:endParaRPr lang="ko-KR" altLang="en-US"/>
        </a:p>
      </dgm:t>
    </dgm:pt>
    <dgm:pt modelId="{E352D981-D9FC-4122-9972-CE7687CE19D5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정규화 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①</a:t>
          </a:r>
          <a:r>
            <a:rPr lang="ko-KR" altLang="en-US" sz="20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토큰화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Tokenization) 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②어간 추출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38201FE-4961-434B-BA17-54605C681DAB}" type="parTrans" cxnId="{5411DEF4-FFDA-432E-BB6F-9508C7671931}">
      <dgm:prSet/>
      <dgm:spPr/>
      <dgm:t>
        <a:bodyPr/>
        <a:lstStyle/>
        <a:p>
          <a:pPr latinLnBrk="1"/>
          <a:endParaRPr lang="ko-KR" altLang="en-US"/>
        </a:p>
      </dgm:t>
    </dgm:pt>
    <dgm:pt modelId="{834B5229-514E-4472-B0AE-C7FAF8D59218}" type="sibTrans" cxnId="{5411DEF4-FFDA-432E-BB6F-9508C7671931}">
      <dgm:prSet/>
      <dgm:spPr/>
      <dgm:t>
        <a:bodyPr/>
        <a:lstStyle/>
        <a:p>
          <a:pPr latinLnBrk="1"/>
          <a:endParaRPr lang="ko-KR" altLang="en-US"/>
        </a:p>
      </dgm:t>
    </dgm:pt>
    <dgm:pt modelId="{E15C96D1-0CB9-4396-9533-C48E3ACD8800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형태소 분석 </a:t>
          </a:r>
          <a:r>
            <a:rPr lang="en-US" altLang="ko-KR" sz="20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KonLPY</a:t>
          </a:r>
          <a:endParaRPr lang="ko-KR" altLang="en-US" sz="20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5628E4A-42FE-49E5-82DE-59AB9BAF0393}" type="parTrans" cxnId="{5CA6FF72-64E0-4FE2-BF17-B729DA8F890A}">
      <dgm:prSet/>
      <dgm:spPr/>
      <dgm:t>
        <a:bodyPr/>
        <a:lstStyle/>
        <a:p>
          <a:pPr latinLnBrk="1"/>
          <a:endParaRPr lang="ko-KR" altLang="en-US"/>
        </a:p>
      </dgm:t>
    </dgm:pt>
    <dgm:pt modelId="{44BD38BC-B4A9-47A8-B4D9-1BDD79E38F91}" type="sibTrans" cxnId="{5CA6FF72-64E0-4FE2-BF17-B729DA8F890A}">
      <dgm:prSet/>
      <dgm:spPr/>
      <dgm:t>
        <a:bodyPr/>
        <a:lstStyle/>
        <a:p>
          <a:pPr latinLnBrk="1"/>
          <a:endParaRPr lang="ko-KR" altLang="en-US"/>
        </a:p>
      </dgm:t>
    </dgm:pt>
    <dgm:pt modelId="{43EDCB9C-58FC-44CE-81E8-E9456A128BA0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불용어</a:t>
          </a:r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제거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8BFB7A5-BC37-42BC-8624-923E42B7F9FF}" type="parTrans" cxnId="{EDBE5E88-7AB5-45EB-AA57-9926077D61FF}">
      <dgm:prSet/>
      <dgm:spPr/>
      <dgm:t>
        <a:bodyPr/>
        <a:lstStyle/>
        <a:p>
          <a:pPr latinLnBrk="1"/>
          <a:endParaRPr lang="ko-KR" altLang="en-US"/>
        </a:p>
      </dgm:t>
    </dgm:pt>
    <dgm:pt modelId="{7A93987F-EE79-4626-9733-FEB8E38A97CD}" type="sibTrans" cxnId="{EDBE5E88-7AB5-45EB-AA57-9926077D61FF}">
      <dgm:prSet/>
      <dgm:spPr/>
      <dgm:t>
        <a:bodyPr/>
        <a:lstStyle/>
        <a:p>
          <a:pPr latinLnBrk="1"/>
          <a:endParaRPr lang="ko-KR" altLang="en-US"/>
        </a:p>
      </dgm:t>
    </dgm:pt>
    <dgm:pt modelId="{0EDA8466-F733-4E8F-BF97-435F395B0320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</a:t>
          </a:r>
          <a:r>
            <a: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유사도의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측정과 문서 단어 행렬 </a:t>
          </a:r>
          <a:r>
            <a:rPr lang="en-US" altLang="ko-KR" sz="18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cosine similarity</a:t>
          </a:r>
          <a:endParaRPr lang="ko-KR" altLang="en-US" sz="18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3A9EAB4-D75B-46BB-9352-159B9341ADED}" type="parTrans" cxnId="{5C7504D0-320F-4282-9D25-8C5D3D1AA313}">
      <dgm:prSet/>
      <dgm:spPr/>
      <dgm:t>
        <a:bodyPr/>
        <a:lstStyle/>
        <a:p>
          <a:pPr latinLnBrk="1"/>
          <a:endParaRPr lang="ko-KR" altLang="en-US"/>
        </a:p>
      </dgm:t>
    </dgm:pt>
    <dgm:pt modelId="{F9625568-6377-44BF-86F8-08FED4EF0159}" type="sibTrans" cxnId="{5C7504D0-320F-4282-9D25-8C5D3D1AA313}">
      <dgm:prSet/>
      <dgm:spPr/>
      <dgm:t>
        <a:bodyPr/>
        <a:lstStyle/>
        <a:p>
          <a:pPr latinLnBrk="1"/>
          <a:endParaRPr lang="ko-KR" altLang="en-US"/>
        </a:p>
      </dgm:t>
    </dgm:pt>
    <dgm:pt modelId="{D83C45C9-C8FD-4893-9820-8532D04422A9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군집화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15555E-E7C3-46A2-ABCF-5180D495A4C2}" type="parTrans" cxnId="{40A84C50-7BBB-4FC8-A990-C953355047F7}">
      <dgm:prSet/>
      <dgm:spPr/>
      <dgm:t>
        <a:bodyPr/>
        <a:lstStyle/>
        <a:p>
          <a:pPr latinLnBrk="1"/>
          <a:endParaRPr lang="ko-KR" altLang="en-US"/>
        </a:p>
      </dgm:t>
    </dgm:pt>
    <dgm:pt modelId="{924965BF-AE69-4114-88D5-EA72DADD7B26}" type="sibTrans" cxnId="{40A84C50-7BBB-4FC8-A990-C953355047F7}">
      <dgm:prSet/>
      <dgm:spPr/>
      <dgm:t>
        <a:bodyPr/>
        <a:lstStyle/>
        <a:p>
          <a:pPr latinLnBrk="1"/>
          <a:endParaRPr lang="ko-KR" altLang="en-US"/>
        </a:p>
      </dgm:t>
    </dgm:pt>
    <dgm:pt modelId="{17F22139-0D40-455C-B897-CD6DC111E561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분류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1AA4216-9EF1-43B6-95E9-2B161874BE52}" type="parTrans" cxnId="{FEF6FABD-B5E4-4D2C-8C16-CDE5A904C8C5}">
      <dgm:prSet/>
      <dgm:spPr/>
      <dgm:t>
        <a:bodyPr/>
        <a:lstStyle/>
        <a:p>
          <a:pPr latinLnBrk="1"/>
          <a:endParaRPr lang="ko-KR" altLang="en-US"/>
        </a:p>
      </dgm:t>
    </dgm:pt>
    <dgm:pt modelId="{6A598B90-7048-4E13-B314-AC2C5B0F4E0C}" type="sibTrans" cxnId="{FEF6FABD-B5E4-4D2C-8C16-CDE5A904C8C5}">
      <dgm:prSet/>
      <dgm:spPr/>
      <dgm:t>
        <a:bodyPr/>
        <a:lstStyle/>
        <a:p>
          <a:pPr latinLnBrk="1"/>
          <a:endParaRPr lang="ko-KR" altLang="en-US"/>
        </a:p>
      </dgm:t>
    </dgm:pt>
    <dgm:pt modelId="{DC26EBE0-FF63-4343-8FF7-CD0CBE37C231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추상적 요약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EF93F8A-2235-4CE2-B96C-AA43D06A07A3}" type="parTrans" cxnId="{86501989-8C3E-4996-B6B4-6F8B518A9CA4}">
      <dgm:prSet/>
      <dgm:spPr/>
      <dgm:t>
        <a:bodyPr/>
        <a:lstStyle/>
        <a:p>
          <a:pPr latinLnBrk="1"/>
          <a:endParaRPr lang="ko-KR" altLang="en-US"/>
        </a:p>
      </dgm:t>
    </dgm:pt>
    <dgm:pt modelId="{E1C62564-0EBD-4D90-B0AA-BBB93DEA182A}" type="sibTrans" cxnId="{86501989-8C3E-4996-B6B4-6F8B518A9CA4}">
      <dgm:prSet/>
      <dgm:spPr/>
      <dgm:t>
        <a:bodyPr/>
        <a:lstStyle/>
        <a:p>
          <a:pPr latinLnBrk="1"/>
          <a:endParaRPr lang="ko-KR" altLang="en-US"/>
        </a:p>
      </dgm:t>
    </dgm:pt>
    <dgm:pt modelId="{6A0EB74D-87A8-46C9-AC05-51792460CC75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어간 추출</a:t>
          </a:r>
          <a:r>
            <a: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5813B88-FA09-4E0B-8F44-DCEAB427B1FD}" type="parTrans" cxnId="{4BA6581B-24AC-4D9B-85BE-2DE9D19E36B8}">
      <dgm:prSet/>
      <dgm:spPr/>
      <dgm:t>
        <a:bodyPr/>
        <a:lstStyle/>
        <a:p>
          <a:pPr latinLnBrk="1"/>
          <a:endParaRPr lang="ko-KR" altLang="en-US"/>
        </a:p>
      </dgm:t>
    </dgm:pt>
    <dgm:pt modelId="{C7078FC6-6498-4FC5-B764-26BDB8CD64B2}" type="sibTrans" cxnId="{4BA6581B-24AC-4D9B-85BE-2DE9D19E36B8}">
      <dgm:prSet/>
      <dgm:spPr/>
      <dgm:t>
        <a:bodyPr/>
        <a:lstStyle/>
        <a:p>
          <a:pPr latinLnBrk="1"/>
          <a:endParaRPr lang="ko-KR" altLang="en-US"/>
        </a:p>
      </dgm:t>
    </dgm:pt>
    <dgm:pt modelId="{94BD7B47-A907-48E7-ACC2-DF4C0E0E32D2}">
      <dgm:prSet phldrT="[텍스트]" custT="1"/>
      <dgm:spPr>
        <a:ln w="57150">
          <a:solidFill>
            <a:srgbClr val="2B8FED"/>
          </a:solidFill>
        </a:ln>
      </dgm:spPr>
      <dgm:t>
        <a:bodyPr/>
        <a:lstStyle/>
        <a:p>
          <a:pPr latinLnBrk="1"/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8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연관어</a:t>
          </a:r>
          <a:r>
            <a:rPr lang="ko-KR" altLang="en-US" sz="18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분석</a:t>
          </a:r>
          <a:endParaRPr lang="ko-KR" altLang="en-US" sz="18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2BD4399-43C4-488F-814A-363B04DF29A7}" type="sibTrans" cxnId="{A08C94CC-1518-41AC-94A5-3E1BAC3A97D9}">
      <dgm:prSet/>
      <dgm:spPr/>
      <dgm:t>
        <a:bodyPr/>
        <a:lstStyle/>
        <a:p>
          <a:pPr latinLnBrk="1"/>
          <a:endParaRPr lang="ko-KR" altLang="en-US"/>
        </a:p>
      </dgm:t>
    </dgm:pt>
    <dgm:pt modelId="{3C88B46D-A3F1-43F0-B747-50573353E761}" type="parTrans" cxnId="{A08C94CC-1518-41AC-94A5-3E1BAC3A97D9}">
      <dgm:prSet/>
      <dgm:spPr/>
      <dgm:t>
        <a:bodyPr/>
        <a:lstStyle/>
        <a:p>
          <a:pPr latinLnBrk="1"/>
          <a:endParaRPr lang="ko-KR" altLang="en-US"/>
        </a:p>
      </dgm:t>
    </dgm:pt>
    <dgm:pt modelId="{E56A06F8-9C71-4863-A00F-FE877949B159}" type="pres">
      <dgm:prSet presAssocID="{E1128A32-3596-431B-AAFF-C7D4F2C914D9}" presName="rootnode" presStyleCnt="0">
        <dgm:presLayoutVars>
          <dgm:chMax/>
          <dgm:chPref/>
          <dgm:dir/>
          <dgm:animLvl val="lvl"/>
        </dgm:presLayoutVars>
      </dgm:prSet>
      <dgm:spPr/>
    </dgm:pt>
    <dgm:pt modelId="{48B18F2A-320E-45B8-AEB3-72BEEBC6522F}" type="pres">
      <dgm:prSet presAssocID="{4AC5E124-ACEB-43AE-AEC9-72FC66F35318}" presName="composite" presStyleCnt="0"/>
      <dgm:spPr/>
    </dgm:pt>
    <dgm:pt modelId="{335DF47E-1C9E-4224-887A-EBA2A2928D06}" type="pres">
      <dgm:prSet presAssocID="{4AC5E124-ACEB-43AE-AEC9-72FC66F35318}" presName="bentUpArrow1" presStyleLbl="alignImgPlace1" presStyleIdx="0" presStyleCnt="2" custScaleX="109890" custScaleY="138096" custLinFactNeighborX="-87133" custLinFactNeighborY="-33640"/>
      <dgm:spPr/>
    </dgm:pt>
    <dgm:pt modelId="{C4972F35-2F58-4906-A0A7-75B72C98F763}" type="pres">
      <dgm:prSet presAssocID="{4AC5E124-ACEB-43AE-AEC9-72FC66F35318}" presName="ParentText" presStyleLbl="node1" presStyleIdx="0" presStyleCnt="3" custScaleX="147858" custScaleY="128456" custLinFactNeighborX="-70189" custLinFactNeighborY="-39486">
        <dgm:presLayoutVars>
          <dgm:chMax val="1"/>
          <dgm:chPref val="1"/>
          <dgm:bulletEnabled val="1"/>
        </dgm:presLayoutVars>
      </dgm:prSet>
      <dgm:spPr/>
    </dgm:pt>
    <dgm:pt modelId="{AA85C642-9153-461E-AEC8-5AC44BDAE85A}" type="pres">
      <dgm:prSet presAssocID="{4AC5E124-ACEB-43AE-AEC9-72FC66F35318}" presName="ChildText" presStyleLbl="revTx" presStyleIdx="0" presStyleCnt="3" custScaleX="645555" custScaleY="197029" custLinFactX="94183" custLinFactNeighborX="100000" custLinFactNeighborY="-5110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946BF2-52DF-4B6E-BF62-EBADEFD14A3F}" type="pres">
      <dgm:prSet presAssocID="{97811EDE-EC07-436C-A213-45FC934191DF}" presName="sibTrans" presStyleCnt="0"/>
      <dgm:spPr/>
    </dgm:pt>
    <dgm:pt modelId="{B5BEC180-2549-483C-8D78-787B6381F374}" type="pres">
      <dgm:prSet presAssocID="{D32BF9AC-5BED-4528-BF3D-9E6AB8BD47AC}" presName="composite" presStyleCnt="0"/>
      <dgm:spPr/>
    </dgm:pt>
    <dgm:pt modelId="{9186E790-C197-440B-BE46-E7351CCD51AD}" type="pres">
      <dgm:prSet presAssocID="{D32BF9AC-5BED-4528-BF3D-9E6AB8BD47AC}" presName="bentUpArrow1" presStyleLbl="alignImgPlace1" presStyleIdx="1" presStyleCnt="2" custScaleX="120617" custScaleY="101314" custLinFactX="-51244" custLinFactNeighborX="-100000" custLinFactNeighborY="13175"/>
      <dgm:spPr/>
    </dgm:pt>
    <dgm:pt modelId="{5FE0A0FA-C215-4D5B-A2C7-5166F74C0120}" type="pres">
      <dgm:prSet presAssocID="{D32BF9AC-5BED-4528-BF3D-9E6AB8BD47AC}" presName="ParentText" presStyleLbl="node1" presStyleIdx="1" presStyleCnt="3" custScaleX="122254" custScaleY="183913" custLinFactX="-55340" custLinFactNeighborX="-100000" custLinFactNeighborY="-3302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D4EA7D-51D7-4311-834E-C3E24630C8DC}" type="pres">
      <dgm:prSet presAssocID="{D32BF9AC-5BED-4528-BF3D-9E6AB8BD47AC}" presName="ChildText" presStyleLbl="revTx" presStyleIdx="1" presStyleCnt="3" custScaleX="533379" custScaleY="242764" custLinFactNeighborX="-1569" custLinFactNeighborY="-287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4707B4-F548-415E-A80D-DEDBF4FAA6BE}" type="pres">
      <dgm:prSet presAssocID="{F42985A2-9B04-4132-8190-D814BD63A237}" presName="sibTrans" presStyleCnt="0"/>
      <dgm:spPr/>
    </dgm:pt>
    <dgm:pt modelId="{9DF3D514-1E26-491C-BC2C-A836ABDC7EFC}" type="pres">
      <dgm:prSet presAssocID="{6E76FEB3-A3E4-4F2F-A9F0-879BF6C1C023}" presName="composite" presStyleCnt="0"/>
      <dgm:spPr/>
    </dgm:pt>
    <dgm:pt modelId="{3601258B-2A6C-4F65-885B-8DBD80711147}" type="pres">
      <dgm:prSet presAssocID="{6E76FEB3-A3E4-4F2F-A9F0-879BF6C1C023}" presName="ParentText" presStyleLbl="node1" presStyleIdx="2" presStyleCnt="3" custScaleX="85007" custScaleY="66529" custLinFactX="-91390" custLinFactNeighborX="-100000" custLinFactNeighborY="2392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B3208B-B4E0-49DF-8F54-59230C967F6A}" type="pres">
      <dgm:prSet presAssocID="{6E76FEB3-A3E4-4F2F-A9F0-879BF6C1C023}" presName="FinalChildText" presStyleLbl="revTx" presStyleIdx="2" presStyleCnt="3" custScaleX="371096" custScaleY="94147" custLinFactX="-52961" custLinFactNeighborX="-100000" custLinFactNeighborY="334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BA6581B-24AC-4D9B-85BE-2DE9D19E36B8}" srcId="{4AC5E124-ACEB-43AE-AEC9-72FC66F35318}" destId="{6A0EB74D-87A8-46C9-AC05-51792460CC75}" srcOrd="3" destOrd="0" parTransId="{55813B88-FA09-4E0B-8F44-DCEAB427B1FD}" sibTransId="{C7078FC6-6498-4FC5-B764-26BDB8CD64B2}"/>
    <dgm:cxn modelId="{80F28E28-B510-4FB2-A161-62CC7E571689}" type="presOf" srcId="{E15C96D1-0CB9-4396-9533-C48E3ACD8800}" destId="{AA85C642-9153-461E-AEC8-5AC44BDAE85A}" srcOrd="0" destOrd="1" presId="urn:microsoft.com/office/officeart/2005/8/layout/StepDownProcess"/>
    <dgm:cxn modelId="{40A84C50-7BBB-4FC8-A990-C953355047F7}" srcId="{D32BF9AC-5BED-4528-BF3D-9E6AB8BD47AC}" destId="{D83C45C9-C8FD-4893-9820-8532D04422A9}" srcOrd="3" destOrd="0" parTransId="{B815555E-E7C3-46A2-ABCF-5180D495A4C2}" sibTransId="{924965BF-AE69-4114-88D5-EA72DADD7B26}"/>
    <dgm:cxn modelId="{54AB0D92-62AA-4DAD-9259-9EE3C3751503}" type="presOf" srcId="{D7782BAD-E896-4CE9-A753-21884948A1E4}" destId="{BED4EA7D-51D7-4311-834E-C3E24630C8DC}" srcOrd="0" destOrd="0" presId="urn:microsoft.com/office/officeart/2005/8/layout/StepDownProcess"/>
    <dgm:cxn modelId="{5CA6FF72-64E0-4FE2-BF17-B729DA8F890A}" srcId="{4AC5E124-ACEB-43AE-AEC9-72FC66F35318}" destId="{E15C96D1-0CB9-4396-9533-C48E3ACD8800}" srcOrd="1" destOrd="0" parTransId="{C5628E4A-42FE-49E5-82DE-59AB9BAF0393}" sibTransId="{44BD38BC-B4A9-47A8-B4D9-1BDD79E38F91}"/>
    <dgm:cxn modelId="{A08C94CC-1518-41AC-94A5-3E1BAC3A97D9}" srcId="{D32BF9AC-5BED-4528-BF3D-9E6AB8BD47AC}" destId="{94BD7B47-A907-48E7-ACC2-DF4C0E0E32D2}" srcOrd="1" destOrd="0" parTransId="{3C88B46D-A3F1-43F0-B747-50573353E761}" sibTransId="{E2BD4399-43C4-488F-814A-363B04DF29A7}"/>
    <dgm:cxn modelId="{0084A747-7741-4D43-8D28-4B94D13F8D86}" type="presOf" srcId="{4AC5E124-ACEB-43AE-AEC9-72FC66F35318}" destId="{C4972F35-2F58-4906-A0A7-75B72C98F763}" srcOrd="0" destOrd="0" presId="urn:microsoft.com/office/officeart/2005/8/layout/StepDownProcess"/>
    <dgm:cxn modelId="{8C3BAB1D-7CF4-40C2-8858-913BCF9A33B9}" type="presOf" srcId="{43EDCB9C-58FC-44CE-81E8-E9456A128BA0}" destId="{AA85C642-9153-461E-AEC8-5AC44BDAE85A}" srcOrd="0" destOrd="2" presId="urn:microsoft.com/office/officeart/2005/8/layout/StepDownProcess"/>
    <dgm:cxn modelId="{73295EB2-10AA-4AF4-8E0A-13113218232C}" type="presOf" srcId="{E8F74848-57FB-4A6E-9AD1-2DF8BA3A8B9F}" destId="{EAB3208B-B4E0-49DF-8F54-59230C967F6A}" srcOrd="0" destOrd="0" presId="urn:microsoft.com/office/officeart/2005/8/layout/StepDownProcess"/>
    <dgm:cxn modelId="{8B8B90FC-AFA4-4EB0-AF71-42FE551DA920}" type="presOf" srcId="{D83C45C9-C8FD-4893-9820-8532D04422A9}" destId="{BED4EA7D-51D7-4311-834E-C3E24630C8DC}" srcOrd="0" destOrd="3" presId="urn:microsoft.com/office/officeart/2005/8/layout/StepDownProcess"/>
    <dgm:cxn modelId="{6DB02F64-DDE2-444F-A532-4CEC03CAA224}" type="presOf" srcId="{6A0EB74D-87A8-46C9-AC05-51792460CC75}" destId="{AA85C642-9153-461E-AEC8-5AC44BDAE85A}" srcOrd="0" destOrd="3" presId="urn:microsoft.com/office/officeart/2005/8/layout/StepDownProcess"/>
    <dgm:cxn modelId="{5411DEF4-FFDA-432E-BB6F-9508C7671931}" srcId="{4AC5E124-ACEB-43AE-AEC9-72FC66F35318}" destId="{E352D981-D9FC-4122-9972-CE7687CE19D5}" srcOrd="0" destOrd="0" parTransId="{B38201FE-4961-434B-BA17-54605C681DAB}" sibTransId="{834B5229-514E-4472-B0AE-C7FAF8D59218}"/>
    <dgm:cxn modelId="{EDBE5E88-7AB5-45EB-AA57-9926077D61FF}" srcId="{4AC5E124-ACEB-43AE-AEC9-72FC66F35318}" destId="{43EDCB9C-58FC-44CE-81E8-E9456A128BA0}" srcOrd="2" destOrd="0" parTransId="{18BFB7A5-BC37-42BC-8624-923E42B7F9FF}" sibTransId="{7A93987F-EE79-4626-9733-FEB8E38A97CD}"/>
    <dgm:cxn modelId="{FEF6FABD-B5E4-4D2C-8C16-CDE5A904C8C5}" srcId="{D32BF9AC-5BED-4528-BF3D-9E6AB8BD47AC}" destId="{17F22139-0D40-455C-B897-CD6DC111E561}" srcOrd="4" destOrd="0" parTransId="{B1AA4216-9EF1-43B6-95E9-2B161874BE52}" sibTransId="{6A598B90-7048-4E13-B314-AC2C5B0F4E0C}"/>
    <dgm:cxn modelId="{5C7504D0-320F-4282-9D25-8C5D3D1AA313}" srcId="{D32BF9AC-5BED-4528-BF3D-9E6AB8BD47AC}" destId="{0EDA8466-F733-4E8F-BF97-435F395B0320}" srcOrd="2" destOrd="0" parTransId="{23A9EAB4-D75B-46BB-9352-159B9341ADED}" sibTransId="{F9625568-6377-44BF-86F8-08FED4EF0159}"/>
    <dgm:cxn modelId="{BBBBE699-ABB5-4E53-A974-A4CA945FF8AD}" type="presOf" srcId="{0EDA8466-F733-4E8F-BF97-435F395B0320}" destId="{BED4EA7D-51D7-4311-834E-C3E24630C8DC}" srcOrd="0" destOrd="2" presId="urn:microsoft.com/office/officeart/2005/8/layout/StepDownProcess"/>
    <dgm:cxn modelId="{AA665B7C-25AF-4CC3-BA14-46A093A4578C}" type="presOf" srcId="{D32BF9AC-5BED-4528-BF3D-9E6AB8BD47AC}" destId="{5FE0A0FA-C215-4D5B-A2C7-5166F74C0120}" srcOrd="0" destOrd="0" presId="urn:microsoft.com/office/officeart/2005/8/layout/StepDownProcess"/>
    <dgm:cxn modelId="{F1DC7CF4-DF4A-4853-9CD7-4909ECF5D324}" type="presOf" srcId="{E1128A32-3596-431B-AAFF-C7D4F2C914D9}" destId="{E56A06F8-9C71-4863-A00F-FE877949B159}" srcOrd="0" destOrd="0" presId="urn:microsoft.com/office/officeart/2005/8/layout/StepDownProcess"/>
    <dgm:cxn modelId="{86501989-8C3E-4996-B6B4-6F8B518A9CA4}" srcId="{6E76FEB3-A3E4-4F2F-A9F0-879BF6C1C023}" destId="{DC26EBE0-FF63-4343-8FF7-CD0CBE37C231}" srcOrd="1" destOrd="0" parTransId="{2EF93F8A-2235-4CE2-B96C-AA43D06A07A3}" sibTransId="{E1C62564-0EBD-4D90-B0AA-BBB93DEA182A}"/>
    <dgm:cxn modelId="{1405F4B4-B31F-4B6E-A5DA-1DFFD5099DAF}" srcId="{E1128A32-3596-431B-AAFF-C7D4F2C914D9}" destId="{D32BF9AC-5BED-4528-BF3D-9E6AB8BD47AC}" srcOrd="1" destOrd="0" parTransId="{9E3C9D4E-75A5-4198-A25F-AC03A3627DFF}" sibTransId="{F42985A2-9B04-4132-8190-D814BD63A237}"/>
    <dgm:cxn modelId="{521B0F83-9966-4509-A0F5-0752E68E8A9E}" type="presOf" srcId="{17F22139-0D40-455C-B897-CD6DC111E561}" destId="{BED4EA7D-51D7-4311-834E-C3E24630C8DC}" srcOrd="0" destOrd="4" presId="urn:microsoft.com/office/officeart/2005/8/layout/StepDownProcess"/>
    <dgm:cxn modelId="{C800E697-7164-476E-B3B5-CFCCCC59CB3A}" srcId="{6E76FEB3-A3E4-4F2F-A9F0-879BF6C1C023}" destId="{E8F74848-57FB-4A6E-9AD1-2DF8BA3A8B9F}" srcOrd="0" destOrd="0" parTransId="{7DE4F728-1BDC-45BE-B35E-1ED121AED9C3}" sibTransId="{7F30EFDE-ADA4-4F80-B495-B959F28B1551}"/>
    <dgm:cxn modelId="{3F327736-0951-4104-8845-7C6B2567F45C}" srcId="{E1128A32-3596-431B-AAFF-C7D4F2C914D9}" destId="{4AC5E124-ACEB-43AE-AEC9-72FC66F35318}" srcOrd="0" destOrd="0" parTransId="{2E442E58-FEEB-44FA-9E8F-3217CC7D9F5E}" sibTransId="{97811EDE-EC07-436C-A213-45FC934191DF}"/>
    <dgm:cxn modelId="{681FCD1E-3DEA-40C6-B24D-1E39684F53B8}" srcId="{E1128A32-3596-431B-AAFF-C7D4F2C914D9}" destId="{6E76FEB3-A3E4-4F2F-A9F0-879BF6C1C023}" srcOrd="2" destOrd="0" parTransId="{2F2A18A7-E639-43CB-B868-9B14E520F594}" sibTransId="{6D7143E9-DD03-487F-9F1F-91D884536299}"/>
    <dgm:cxn modelId="{47563616-F40B-4780-AF38-45191408A44B}" type="presOf" srcId="{6E76FEB3-A3E4-4F2F-A9F0-879BF6C1C023}" destId="{3601258B-2A6C-4F65-885B-8DBD80711147}" srcOrd="0" destOrd="0" presId="urn:microsoft.com/office/officeart/2005/8/layout/StepDownProcess"/>
    <dgm:cxn modelId="{FD6DE0E0-E538-4D81-A7C7-76E3AE42F098}" type="presOf" srcId="{DC26EBE0-FF63-4343-8FF7-CD0CBE37C231}" destId="{EAB3208B-B4E0-49DF-8F54-59230C967F6A}" srcOrd="0" destOrd="1" presId="urn:microsoft.com/office/officeart/2005/8/layout/StepDownProcess"/>
    <dgm:cxn modelId="{A37C4FBB-4E45-4E0D-80C5-EEB94595F949}" type="presOf" srcId="{E352D981-D9FC-4122-9972-CE7687CE19D5}" destId="{AA85C642-9153-461E-AEC8-5AC44BDAE85A}" srcOrd="0" destOrd="0" presId="urn:microsoft.com/office/officeart/2005/8/layout/StepDownProcess"/>
    <dgm:cxn modelId="{DDBF2806-BA58-40F5-9A9F-7AEA20DBCB5C}" srcId="{D32BF9AC-5BED-4528-BF3D-9E6AB8BD47AC}" destId="{D7782BAD-E896-4CE9-A753-21884948A1E4}" srcOrd="0" destOrd="0" parTransId="{DDD1FD9C-6139-4DE1-A885-5CFE2FDD5D22}" sibTransId="{D8590178-CB9E-4815-A7F3-BB8EA6BBCC46}"/>
    <dgm:cxn modelId="{9CDD2D6D-EF43-4A60-8345-31F48B8E9CBC}" type="presOf" srcId="{94BD7B47-A907-48E7-ACC2-DF4C0E0E32D2}" destId="{BED4EA7D-51D7-4311-834E-C3E24630C8DC}" srcOrd="0" destOrd="1" presId="urn:microsoft.com/office/officeart/2005/8/layout/StepDownProcess"/>
    <dgm:cxn modelId="{17168BB0-4543-4340-9881-A272F5C88B78}" type="presParOf" srcId="{E56A06F8-9C71-4863-A00F-FE877949B159}" destId="{48B18F2A-320E-45B8-AEB3-72BEEBC6522F}" srcOrd="0" destOrd="0" presId="urn:microsoft.com/office/officeart/2005/8/layout/StepDownProcess"/>
    <dgm:cxn modelId="{EDA9EFD5-9CF4-4DD0-B46B-19C75A536172}" type="presParOf" srcId="{48B18F2A-320E-45B8-AEB3-72BEEBC6522F}" destId="{335DF47E-1C9E-4224-887A-EBA2A2928D06}" srcOrd="0" destOrd="0" presId="urn:microsoft.com/office/officeart/2005/8/layout/StepDownProcess"/>
    <dgm:cxn modelId="{AB5DB967-4297-4CC3-8A87-7015A8E9EDE2}" type="presParOf" srcId="{48B18F2A-320E-45B8-AEB3-72BEEBC6522F}" destId="{C4972F35-2F58-4906-A0A7-75B72C98F763}" srcOrd="1" destOrd="0" presId="urn:microsoft.com/office/officeart/2005/8/layout/StepDownProcess"/>
    <dgm:cxn modelId="{48F67C29-D76D-48FA-A37A-F73AE7EDDCB4}" type="presParOf" srcId="{48B18F2A-320E-45B8-AEB3-72BEEBC6522F}" destId="{AA85C642-9153-461E-AEC8-5AC44BDAE85A}" srcOrd="2" destOrd="0" presId="urn:microsoft.com/office/officeart/2005/8/layout/StepDownProcess"/>
    <dgm:cxn modelId="{90DE2DA3-4FCB-48C2-B561-B393F5DF4691}" type="presParOf" srcId="{E56A06F8-9C71-4863-A00F-FE877949B159}" destId="{66946BF2-52DF-4B6E-BF62-EBADEFD14A3F}" srcOrd="1" destOrd="0" presId="urn:microsoft.com/office/officeart/2005/8/layout/StepDownProcess"/>
    <dgm:cxn modelId="{68EE3CB5-806F-4344-83F1-466A01C11E2A}" type="presParOf" srcId="{E56A06F8-9C71-4863-A00F-FE877949B159}" destId="{B5BEC180-2549-483C-8D78-787B6381F374}" srcOrd="2" destOrd="0" presId="urn:microsoft.com/office/officeart/2005/8/layout/StepDownProcess"/>
    <dgm:cxn modelId="{A9B8BE4E-696D-447D-882D-870F469558C7}" type="presParOf" srcId="{B5BEC180-2549-483C-8D78-787B6381F374}" destId="{9186E790-C197-440B-BE46-E7351CCD51AD}" srcOrd="0" destOrd="0" presId="urn:microsoft.com/office/officeart/2005/8/layout/StepDownProcess"/>
    <dgm:cxn modelId="{A60E34BC-B4BA-423C-B3AD-FE4D4146261E}" type="presParOf" srcId="{B5BEC180-2549-483C-8D78-787B6381F374}" destId="{5FE0A0FA-C215-4D5B-A2C7-5166F74C0120}" srcOrd="1" destOrd="0" presId="urn:microsoft.com/office/officeart/2005/8/layout/StepDownProcess"/>
    <dgm:cxn modelId="{7DA8ABD4-7435-4B73-B975-45676AD2FE89}" type="presParOf" srcId="{B5BEC180-2549-483C-8D78-787B6381F374}" destId="{BED4EA7D-51D7-4311-834E-C3E24630C8DC}" srcOrd="2" destOrd="0" presId="urn:microsoft.com/office/officeart/2005/8/layout/StepDownProcess"/>
    <dgm:cxn modelId="{8E472FAB-0DBD-48C4-AD61-03223F63DBAB}" type="presParOf" srcId="{E56A06F8-9C71-4863-A00F-FE877949B159}" destId="{5D4707B4-F548-415E-A80D-DEDBF4FAA6BE}" srcOrd="3" destOrd="0" presId="urn:microsoft.com/office/officeart/2005/8/layout/StepDownProcess"/>
    <dgm:cxn modelId="{74D1EDB1-C34C-4ECC-AE61-0BC2618C4A38}" type="presParOf" srcId="{E56A06F8-9C71-4863-A00F-FE877949B159}" destId="{9DF3D514-1E26-491C-BC2C-A836ABDC7EFC}" srcOrd="4" destOrd="0" presId="urn:microsoft.com/office/officeart/2005/8/layout/StepDownProcess"/>
    <dgm:cxn modelId="{5D2D32BC-09FE-41E6-B3F6-FC61191C8B97}" type="presParOf" srcId="{9DF3D514-1E26-491C-BC2C-A836ABDC7EFC}" destId="{3601258B-2A6C-4F65-885B-8DBD80711147}" srcOrd="0" destOrd="0" presId="urn:microsoft.com/office/officeart/2005/8/layout/StepDownProcess"/>
    <dgm:cxn modelId="{1C2DE37F-DB0F-4660-B119-6B9FD10970B3}" type="presParOf" srcId="{9DF3D514-1E26-491C-BC2C-A836ABDC7EFC}" destId="{EAB3208B-B4E0-49DF-8F54-59230C967F6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DF47E-1C9E-4224-887A-EBA2A2928D06}">
      <dsp:nvSpPr>
        <dsp:cNvPr id="0" name=""/>
        <dsp:cNvSpPr/>
      </dsp:nvSpPr>
      <dsp:spPr>
        <a:xfrm rot="5400000">
          <a:off x="733119" y="1472678"/>
          <a:ext cx="1363680" cy="123540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72F35-2F58-4906-A0A7-75B72C98F763}">
      <dsp:nvSpPr>
        <dsp:cNvPr id="0" name=""/>
        <dsp:cNvSpPr/>
      </dsp:nvSpPr>
      <dsp:spPr>
        <a:xfrm>
          <a:off x="74589" y="140801"/>
          <a:ext cx="2457913" cy="14947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전처리 과정</a:t>
          </a:r>
          <a:endParaRPr lang="ko-KR" altLang="en-US" sz="28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7567" y="213779"/>
        <a:ext cx="2311957" cy="1348744"/>
      </dsp:txXfrm>
    </dsp:sp>
    <dsp:sp modelId="{AA85C642-9153-461E-AEC8-5AC44BDAE85A}">
      <dsp:nvSpPr>
        <dsp:cNvPr id="0" name=""/>
        <dsp:cNvSpPr/>
      </dsp:nvSpPr>
      <dsp:spPr>
        <a:xfrm>
          <a:off x="2351271" y="0"/>
          <a:ext cx="7804973" cy="1852986"/>
        </a:xfrm>
        <a:prstGeom prst="rect">
          <a:avLst/>
        </a:prstGeom>
        <a:noFill/>
        <a:ln w="57150">
          <a:solidFill>
            <a:srgbClr val="2B8FED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정규화 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①</a:t>
          </a:r>
          <a:r>
            <a:rPr lang="ko-KR" altLang="en-US" sz="20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토큰화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Tokenization)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②어간 추출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형태소 분석 </a:t>
          </a:r>
          <a:r>
            <a:rPr lang="en-US" altLang="ko-KR" sz="2000" kern="12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KonLPY</a:t>
          </a:r>
          <a:endParaRPr lang="ko-KR" altLang="en-US" sz="2000" kern="12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불용어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제거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어간 추출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351271" y="0"/>
        <a:ext cx="7804973" cy="1852986"/>
      </dsp:txXfrm>
    </dsp:sp>
    <dsp:sp modelId="{9186E790-C197-440B-BE46-E7351CCD51AD}">
      <dsp:nvSpPr>
        <dsp:cNvPr id="0" name=""/>
        <dsp:cNvSpPr/>
      </dsp:nvSpPr>
      <dsp:spPr>
        <a:xfrm rot="5400000">
          <a:off x="3262244" y="3930211"/>
          <a:ext cx="1000462" cy="13559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A0FA-C215-4D5B-A2C7-5166F74C0120}">
      <dsp:nvSpPr>
        <dsp:cNvPr id="0" name=""/>
        <dsp:cNvSpPr/>
      </dsp:nvSpPr>
      <dsp:spPr>
        <a:xfrm>
          <a:off x="1940162" y="1948873"/>
          <a:ext cx="2032286" cy="213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</a:t>
          </a:r>
          <a:endParaRPr lang="en-US" altLang="ko-KR" sz="2800" b="1" kern="120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  <a:endParaRPr lang="ko-KR" altLang="en-US" sz="2800" b="1" kern="1200" dirty="0"/>
        </a:p>
      </dsp:txBody>
      <dsp:txXfrm>
        <a:off x="2039388" y="2048099"/>
        <a:ext cx="1833834" cy="1941539"/>
      </dsp:txXfrm>
    </dsp:sp>
    <dsp:sp modelId="{BED4EA7D-51D7-4311-834E-C3E24630C8DC}">
      <dsp:nvSpPr>
        <dsp:cNvPr id="0" name=""/>
        <dsp:cNvSpPr/>
      </dsp:nvSpPr>
      <dsp:spPr>
        <a:xfrm>
          <a:off x="3692045" y="1948872"/>
          <a:ext cx="6448728" cy="2283108"/>
        </a:xfrm>
        <a:prstGeom prst="rect">
          <a:avLst/>
        </a:prstGeom>
        <a:noFill/>
        <a:ln w="57150">
          <a:solidFill>
            <a:srgbClr val="2B8FED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(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키워드 분석 </a:t>
          </a:r>
          <a:r>
            <a:rPr lang="en-US" altLang="ko-KR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TF-IDF or </a:t>
          </a:r>
          <a:r>
            <a:rPr lang="en-US" altLang="ko-KR" sz="1800" kern="12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TextRank</a:t>
          </a:r>
          <a:r>
            <a:rPr lang="en-US" altLang="ko-KR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사용</a:t>
          </a:r>
          <a:r>
            <a:rPr lang="en-US" altLang="ko-KR" sz="1800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800" kern="12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8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연관어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분석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</a:t>
          </a:r>
          <a:r>
            <a:rPr lang="ko-KR" altLang="en-US" sz="18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유사도의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측정과 문서 단어 행렬 </a:t>
          </a:r>
          <a:r>
            <a:rPr lang="en-US" altLang="ko-KR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cosine similarity</a:t>
          </a:r>
          <a:endParaRPr lang="ko-KR" altLang="en-US" sz="1800" kern="12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군집화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분류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692045" y="1948872"/>
        <a:ext cx="6448728" cy="2283108"/>
      </dsp:txXfrm>
    </dsp:sp>
    <dsp:sp modelId="{3601258B-2A6C-4F65-885B-8DBD80711147}">
      <dsp:nvSpPr>
        <dsp:cNvPr id="0" name=""/>
        <dsp:cNvSpPr/>
      </dsp:nvSpPr>
      <dsp:spPr>
        <a:xfrm>
          <a:off x="4415833" y="4469603"/>
          <a:ext cx="1413111" cy="77412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요약</a:t>
          </a:r>
          <a:endParaRPr lang="ko-KR" altLang="en-US" sz="2800" b="1" kern="1200" dirty="0"/>
        </a:p>
      </dsp:txBody>
      <dsp:txXfrm>
        <a:off x="4453629" y="4507399"/>
        <a:ext cx="1337519" cy="698532"/>
      </dsp:txXfrm>
    </dsp:sp>
    <dsp:sp modelId="{EAB3208B-B4E0-49DF-8F54-59230C967F6A}">
      <dsp:nvSpPr>
        <dsp:cNvPr id="0" name=""/>
        <dsp:cNvSpPr/>
      </dsp:nvSpPr>
      <dsp:spPr>
        <a:xfrm>
          <a:off x="5646960" y="4449979"/>
          <a:ext cx="4486673" cy="885418"/>
        </a:xfrm>
        <a:prstGeom prst="rect">
          <a:avLst/>
        </a:prstGeom>
        <a:noFill/>
        <a:ln w="57150">
          <a:solidFill>
            <a:srgbClr val="2B8FED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추출적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요약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추상적 요약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46960" y="4449979"/>
        <a:ext cx="4486673" cy="885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DF47E-1C9E-4224-887A-EBA2A2928D06}">
      <dsp:nvSpPr>
        <dsp:cNvPr id="0" name=""/>
        <dsp:cNvSpPr/>
      </dsp:nvSpPr>
      <dsp:spPr>
        <a:xfrm rot="5400000">
          <a:off x="733119" y="1472678"/>
          <a:ext cx="1363680" cy="123540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72F35-2F58-4906-A0A7-75B72C98F763}">
      <dsp:nvSpPr>
        <dsp:cNvPr id="0" name=""/>
        <dsp:cNvSpPr/>
      </dsp:nvSpPr>
      <dsp:spPr>
        <a:xfrm>
          <a:off x="74589" y="140801"/>
          <a:ext cx="2457913" cy="14947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전처리 과정</a:t>
          </a:r>
          <a:endParaRPr lang="ko-KR" altLang="en-US" sz="28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7567" y="213779"/>
        <a:ext cx="2311957" cy="1348744"/>
      </dsp:txXfrm>
    </dsp:sp>
    <dsp:sp modelId="{AA85C642-9153-461E-AEC8-5AC44BDAE85A}">
      <dsp:nvSpPr>
        <dsp:cNvPr id="0" name=""/>
        <dsp:cNvSpPr/>
      </dsp:nvSpPr>
      <dsp:spPr>
        <a:xfrm>
          <a:off x="2351271" y="0"/>
          <a:ext cx="7804973" cy="1852986"/>
        </a:xfrm>
        <a:prstGeom prst="rect">
          <a:avLst/>
        </a:prstGeom>
        <a:noFill/>
        <a:ln w="57150">
          <a:solidFill>
            <a:srgbClr val="2B8FED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정규화 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①</a:t>
          </a:r>
          <a:r>
            <a:rPr lang="ko-KR" altLang="en-US" sz="20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토큰화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Tokenization)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②어간 추출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형태소 분석 </a:t>
          </a:r>
          <a:r>
            <a:rPr lang="en-US" altLang="ko-KR" sz="2000" kern="12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KonLPY</a:t>
          </a:r>
          <a:endParaRPr lang="ko-KR" altLang="en-US" sz="2000" kern="12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불용어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제거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어간 추출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351271" y="0"/>
        <a:ext cx="7804973" cy="1852986"/>
      </dsp:txXfrm>
    </dsp:sp>
    <dsp:sp modelId="{9186E790-C197-440B-BE46-E7351CCD51AD}">
      <dsp:nvSpPr>
        <dsp:cNvPr id="0" name=""/>
        <dsp:cNvSpPr/>
      </dsp:nvSpPr>
      <dsp:spPr>
        <a:xfrm rot="5400000">
          <a:off x="3262244" y="3930211"/>
          <a:ext cx="1000462" cy="13559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A0FA-C215-4D5B-A2C7-5166F74C0120}">
      <dsp:nvSpPr>
        <dsp:cNvPr id="0" name=""/>
        <dsp:cNvSpPr/>
      </dsp:nvSpPr>
      <dsp:spPr>
        <a:xfrm>
          <a:off x="1940162" y="1948873"/>
          <a:ext cx="2032286" cy="213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</a:t>
          </a:r>
          <a:endParaRPr lang="en-US" altLang="ko-KR" sz="2800" b="1" kern="120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  <a:endParaRPr lang="ko-KR" altLang="en-US" sz="2800" b="1" kern="1200" dirty="0"/>
        </a:p>
      </dsp:txBody>
      <dsp:txXfrm>
        <a:off x="2039388" y="2048099"/>
        <a:ext cx="1833834" cy="1941539"/>
      </dsp:txXfrm>
    </dsp:sp>
    <dsp:sp modelId="{BED4EA7D-51D7-4311-834E-C3E24630C8DC}">
      <dsp:nvSpPr>
        <dsp:cNvPr id="0" name=""/>
        <dsp:cNvSpPr/>
      </dsp:nvSpPr>
      <dsp:spPr>
        <a:xfrm>
          <a:off x="3730952" y="1990901"/>
          <a:ext cx="6448728" cy="2283108"/>
        </a:xfrm>
        <a:prstGeom prst="rect">
          <a:avLst/>
        </a:prstGeom>
        <a:noFill/>
        <a:ln w="57150">
          <a:solidFill>
            <a:srgbClr val="2B8FED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(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키워드 분석 </a:t>
          </a:r>
          <a:r>
            <a:rPr lang="en-US" altLang="ko-KR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TF-IDF or </a:t>
          </a:r>
          <a:r>
            <a:rPr lang="en-US" altLang="ko-KR" sz="1800" kern="12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TextRank</a:t>
          </a:r>
          <a:r>
            <a:rPr lang="en-US" altLang="ko-KR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사용</a:t>
          </a:r>
          <a:r>
            <a:rPr lang="en-US" altLang="ko-KR" sz="1800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80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8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연관어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분석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</a:t>
          </a:r>
          <a:r>
            <a:rPr lang="ko-KR" altLang="en-US" sz="18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유사도의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측정과 문서 단어 행렬 </a:t>
          </a:r>
          <a:r>
            <a:rPr lang="en-US" altLang="ko-KR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cosine similarity</a:t>
          </a:r>
          <a:endParaRPr lang="ko-KR" altLang="en-US" sz="1800" kern="12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군집화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분류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730952" y="1990901"/>
        <a:ext cx="6448728" cy="2283108"/>
      </dsp:txXfrm>
    </dsp:sp>
    <dsp:sp modelId="{3601258B-2A6C-4F65-885B-8DBD80711147}">
      <dsp:nvSpPr>
        <dsp:cNvPr id="0" name=""/>
        <dsp:cNvSpPr/>
      </dsp:nvSpPr>
      <dsp:spPr>
        <a:xfrm>
          <a:off x="4415833" y="4469603"/>
          <a:ext cx="1413111" cy="77412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요약</a:t>
          </a:r>
          <a:endParaRPr lang="ko-KR" altLang="en-US" sz="2800" b="1" kern="1200" dirty="0"/>
        </a:p>
      </dsp:txBody>
      <dsp:txXfrm>
        <a:off x="4453629" y="4507399"/>
        <a:ext cx="1337519" cy="698532"/>
      </dsp:txXfrm>
    </dsp:sp>
    <dsp:sp modelId="{EAB3208B-B4E0-49DF-8F54-59230C967F6A}">
      <dsp:nvSpPr>
        <dsp:cNvPr id="0" name=""/>
        <dsp:cNvSpPr/>
      </dsp:nvSpPr>
      <dsp:spPr>
        <a:xfrm>
          <a:off x="5646960" y="4449979"/>
          <a:ext cx="4486673" cy="885418"/>
        </a:xfrm>
        <a:prstGeom prst="rect">
          <a:avLst/>
        </a:prstGeom>
        <a:noFill/>
        <a:ln w="57150">
          <a:solidFill>
            <a:srgbClr val="2B8FED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추출적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요약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추상적 요약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46960" y="4449979"/>
        <a:ext cx="4486673" cy="885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DF47E-1C9E-4224-887A-EBA2A2928D06}">
      <dsp:nvSpPr>
        <dsp:cNvPr id="0" name=""/>
        <dsp:cNvSpPr/>
      </dsp:nvSpPr>
      <dsp:spPr>
        <a:xfrm rot="5400000">
          <a:off x="733119" y="1472678"/>
          <a:ext cx="1363680" cy="123540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72F35-2F58-4906-A0A7-75B72C98F763}">
      <dsp:nvSpPr>
        <dsp:cNvPr id="0" name=""/>
        <dsp:cNvSpPr/>
      </dsp:nvSpPr>
      <dsp:spPr>
        <a:xfrm>
          <a:off x="74589" y="140801"/>
          <a:ext cx="2457913" cy="14947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전처리 과정</a:t>
          </a:r>
          <a:endParaRPr lang="ko-KR" altLang="en-US" sz="28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7567" y="213779"/>
        <a:ext cx="2311957" cy="1348744"/>
      </dsp:txXfrm>
    </dsp:sp>
    <dsp:sp modelId="{AA85C642-9153-461E-AEC8-5AC44BDAE85A}">
      <dsp:nvSpPr>
        <dsp:cNvPr id="0" name=""/>
        <dsp:cNvSpPr/>
      </dsp:nvSpPr>
      <dsp:spPr>
        <a:xfrm>
          <a:off x="2351271" y="0"/>
          <a:ext cx="7804973" cy="1852986"/>
        </a:xfrm>
        <a:prstGeom prst="rect">
          <a:avLst/>
        </a:prstGeom>
        <a:noFill/>
        <a:ln w="57150">
          <a:solidFill>
            <a:srgbClr val="2B8FED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정규화 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①</a:t>
          </a:r>
          <a:r>
            <a:rPr lang="ko-KR" altLang="en-US" sz="20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토큰화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Tokenization) 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②어간 추출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형태소 분석 </a:t>
          </a:r>
          <a:r>
            <a:rPr lang="en-US" altLang="ko-KR" sz="2000" kern="12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KonLPY</a:t>
          </a:r>
          <a:endParaRPr lang="ko-KR" altLang="en-US" sz="2000" kern="12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불용어</a:t>
          </a: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제거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어간 추출</a:t>
          </a:r>
          <a:r>
            <a:rPr lang="en-US" altLang="ko-KR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en-US" sz="20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Stemming)</a:t>
          </a:r>
          <a:endParaRPr lang="ko-KR" altLang="en-US" sz="20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351271" y="0"/>
        <a:ext cx="7804973" cy="1852986"/>
      </dsp:txXfrm>
    </dsp:sp>
    <dsp:sp modelId="{9186E790-C197-440B-BE46-E7351CCD51AD}">
      <dsp:nvSpPr>
        <dsp:cNvPr id="0" name=""/>
        <dsp:cNvSpPr/>
      </dsp:nvSpPr>
      <dsp:spPr>
        <a:xfrm rot="5400000">
          <a:off x="3262244" y="3930211"/>
          <a:ext cx="1000462" cy="13559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0A0FA-C215-4D5B-A2C7-5166F74C0120}">
      <dsp:nvSpPr>
        <dsp:cNvPr id="0" name=""/>
        <dsp:cNvSpPr/>
      </dsp:nvSpPr>
      <dsp:spPr>
        <a:xfrm>
          <a:off x="1940162" y="1948873"/>
          <a:ext cx="2032286" cy="213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</a:t>
          </a:r>
          <a:endParaRPr lang="en-US" altLang="ko-KR" sz="2800" b="1" kern="120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  <a:endParaRPr lang="ko-KR" altLang="en-US" sz="2800" b="1" kern="1200" dirty="0"/>
        </a:p>
      </dsp:txBody>
      <dsp:txXfrm>
        <a:off x="2039388" y="2048099"/>
        <a:ext cx="1833834" cy="1941539"/>
      </dsp:txXfrm>
    </dsp:sp>
    <dsp:sp modelId="{BED4EA7D-51D7-4311-834E-C3E24630C8DC}">
      <dsp:nvSpPr>
        <dsp:cNvPr id="0" name=""/>
        <dsp:cNvSpPr/>
      </dsp:nvSpPr>
      <dsp:spPr>
        <a:xfrm>
          <a:off x="3730952" y="1990901"/>
          <a:ext cx="6448728" cy="2283108"/>
        </a:xfrm>
        <a:prstGeom prst="rect">
          <a:avLst/>
        </a:prstGeom>
        <a:noFill/>
        <a:ln w="57150">
          <a:solidFill>
            <a:srgbClr val="2B8FED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(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키워드 분석 </a:t>
          </a:r>
          <a:r>
            <a:rPr lang="en-US" altLang="ko-KR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TF-IDF or </a:t>
          </a:r>
          <a:r>
            <a:rPr lang="en-US" altLang="ko-KR" sz="1800" kern="1200" dirty="0" err="1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TextRank</a:t>
          </a:r>
          <a:r>
            <a:rPr lang="en-US" altLang="ko-KR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사용</a:t>
          </a:r>
          <a:r>
            <a:rPr lang="en-US" altLang="ko-KR" sz="1800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800" kern="12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정보 추출과 탐색 </a:t>
          </a:r>
          <a:r>
            <a:rPr lang="en-US" altLang="ko-KR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8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연관어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분석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</a:t>
          </a:r>
          <a:r>
            <a:rPr lang="ko-KR" altLang="en-US" sz="18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유사도의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측정과 문서 단어 행렬 </a:t>
          </a:r>
          <a:r>
            <a:rPr lang="en-US" altLang="ko-KR" sz="1800" kern="12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cosine similarity</a:t>
          </a:r>
          <a:endParaRPr lang="ko-KR" altLang="en-US" sz="1800" kern="1200" dirty="0">
            <a:solidFill>
              <a:srgbClr val="FF000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문서 군집화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텍스트 분류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730952" y="1990901"/>
        <a:ext cx="6448728" cy="2283108"/>
      </dsp:txXfrm>
    </dsp:sp>
    <dsp:sp modelId="{3601258B-2A6C-4F65-885B-8DBD80711147}">
      <dsp:nvSpPr>
        <dsp:cNvPr id="0" name=""/>
        <dsp:cNvSpPr/>
      </dsp:nvSpPr>
      <dsp:spPr>
        <a:xfrm>
          <a:off x="4415833" y="4469603"/>
          <a:ext cx="1413111" cy="77412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요약</a:t>
          </a:r>
          <a:endParaRPr lang="ko-KR" altLang="en-US" sz="2800" b="1" kern="1200" dirty="0"/>
        </a:p>
      </dsp:txBody>
      <dsp:txXfrm>
        <a:off x="4453629" y="4507399"/>
        <a:ext cx="1337519" cy="698532"/>
      </dsp:txXfrm>
    </dsp:sp>
    <dsp:sp modelId="{EAB3208B-B4E0-49DF-8F54-59230C967F6A}">
      <dsp:nvSpPr>
        <dsp:cNvPr id="0" name=""/>
        <dsp:cNvSpPr/>
      </dsp:nvSpPr>
      <dsp:spPr>
        <a:xfrm>
          <a:off x="5646960" y="4449979"/>
          <a:ext cx="4486673" cy="885418"/>
        </a:xfrm>
        <a:prstGeom prst="rect">
          <a:avLst/>
        </a:prstGeom>
        <a:noFill/>
        <a:ln w="57150">
          <a:solidFill>
            <a:srgbClr val="2B8FED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추출적</a:t>
          </a: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요약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추상적 요약</a:t>
          </a:r>
          <a:endParaRPr lang="ko-KR" altLang="en-US" sz="18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46960" y="4449979"/>
        <a:ext cx="4486673" cy="885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0EBFC3C-92D7-49AD-810A-E7F8C3DF9009}" type="datetime1">
              <a:rPr lang="ko-KR" altLang="en-US"/>
              <a:pPr lvl="0">
                <a:defRPr/>
              </a:pPr>
              <a:t>2019-09-23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3074901-48CF-4135-B709-5E135133562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713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865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289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kern="120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891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경쟁력 유리시장에 많이 없어서 더</a:t>
            </a:r>
          </a:p>
          <a:p>
            <a:pPr marL="228600" indent="-228600">
              <a:buAutoNum type="arabicPeriod"/>
              <a:defRPr/>
            </a:pPr>
            <a:r>
              <a:rPr lang="ko-KR" altLang="en-US"/>
              <a:t>정부지원</a:t>
            </a:r>
          </a:p>
          <a:p>
            <a:pPr marL="228600" indent="-228600">
              <a:buAutoNum type="arabicPeriod"/>
              <a:defRPr/>
            </a:pPr>
            <a:r>
              <a:rPr lang="en-US" altLang="ko-KR"/>
              <a:t>3.</a:t>
            </a:r>
            <a:r>
              <a:rPr lang="ko-KR" altLang="en-US"/>
              <a:t>음성 </a:t>
            </a:r>
            <a:r>
              <a:rPr lang="en-US" altLang="ko-KR"/>
              <a:t>+ </a:t>
            </a:r>
            <a:r>
              <a:rPr lang="ko-KR" altLang="en-US"/>
              <a:t>인공지능 </a:t>
            </a:r>
            <a:r>
              <a:rPr lang="en-US" altLang="ko-KR">
                <a:sym typeface="Wingdings"/>
              </a:rPr>
              <a:t> </a:t>
            </a:r>
            <a:r>
              <a:rPr lang="ko-KR" altLang="en-US">
                <a:sym typeface="Wingdings"/>
              </a:rPr>
              <a:t>기업 업무생산성 높임</a:t>
            </a:r>
            <a:r>
              <a:rPr lang="en-US" altLang="ko-KR">
                <a:sym typeface="Wingdings"/>
              </a:rPr>
              <a:t>… </a:t>
            </a:r>
            <a:r>
              <a:rPr lang="ko-KR" altLang="en-US">
                <a:sym typeface="Wingdings"/>
              </a:rPr>
              <a:t>생산성 크기때문에 사업성이 크다</a:t>
            </a:r>
            <a:r>
              <a:rPr lang="en-US" altLang="ko-KR">
                <a:sym typeface="Wingdings"/>
              </a:rPr>
              <a:t>.1</a:t>
            </a:r>
          </a:p>
          <a:p>
            <a:pPr marL="0" indent="0">
              <a:buNone/>
              <a:defRPr/>
            </a:pPr>
            <a:r>
              <a:rPr lang="en-US" altLang="ko-KR"/>
              <a:t>3.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먼저 요약이란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인간 언어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-&gt;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수치화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-&gt;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기계데이터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-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요약</a:t>
            </a:r>
            <a:endParaRPr lang="en-US" altLang="ko-KR" sz="1200" kern="1200" dirty="0" smtClean="0">
              <a:solidFill>
                <a:schemeClr val="tx1"/>
              </a:solidFill>
              <a:latin typeface="+mj-ea"/>
              <a:ea typeface="+mn-ea"/>
              <a:cs typeface="+mn-cs"/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이때 파란 부분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==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자연어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처리기술이라고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 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  <a:p>
            <a:pPr lvl="0"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이렇게 비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/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반정형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 텍스트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+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자연어 처리 시루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유용 정보 추출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/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가공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==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텍스트마이닝이라고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 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이 기술을 통해 요약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분류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  <a:sym typeface="Wingdings" panose="05000000000000000000" pitchFamily="2" charset="2"/>
              </a:rPr>
              <a:t>군집화 등 에 이용가능</a:t>
            </a:r>
            <a:endParaRPr lang="ko-KR" altLang="en-US" sz="1200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222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앞서 말한 텍스트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마이닝을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이용하여 요약하는 과정을 설명해드리겠습니다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요약과정은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크게</a:t>
            </a:r>
            <a:endParaRPr lang="en-US" altLang="ko-KR" sz="1200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pPr marL="228600" lvl="0" indent="-228600">
              <a:buAutoNum type="arabicPeriod"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전처리 과정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2.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텍스트 분석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3.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요약 순입니다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pPr marL="0" lvl="0" indent="0">
              <a:buNone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#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클릭</a:t>
            </a:r>
            <a:endParaRPr lang="en-US" altLang="ko-KR" sz="1200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pPr marL="0" lvl="0" indent="0">
              <a:buNone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전처리 과정은 용도에 맞게 텍스트를 사전에 처리하는 기능입니다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전처리과정에는 텍스트를 정규화해야한다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	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(Tokenization)-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텍스트를 의미 단위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분할하는 작업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②어간 추출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(Stemming) 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형태가 변형된 단어로부터 어간을 분리하는 작업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형태소를 분석해야한다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불용어를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제거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어간추출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인간 언어 처리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75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다음 단계인 텍스트 분석은 수치화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벡터화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된 데이터들을 이용하여 데이터를 분석합니다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pPr marL="0" lvl="0" indent="0">
              <a:buNone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분석하기 위해 단계적으로 데이터 구조화가 일어납니다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804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마지막으로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전처리와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분석이 완료되면 원하는 기술인 요약을 사용할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pPr marL="0" lvl="0" indent="0">
              <a:buNone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앞서 말한 것처럼 요약에는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추출적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요약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추상적 요약이 있는데</a:t>
            </a:r>
            <a:endParaRPr lang="en-US" altLang="ko-KR" sz="1200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pPr marL="0" lvl="0" indent="0">
              <a:buNone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	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추출적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요약은 통계치를 이용한 것으로  랭킹 알고리즘이 라고도 합니다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pPr marL="0" lvl="0" indent="0">
              <a:buNone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		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이는 오픈 코드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혹은 모듈이 상용화 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대표적 사례로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TextRank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LexRank</a:t>
            </a:r>
            <a:r>
              <a:rPr lang="ko-KR" altLang="en-US" sz="1200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가있습니다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pPr marL="0" lvl="0" indent="0">
              <a:buNone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	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추상적 요약은 현재 상용화가 이뤄지지 못하는 개발 중인 기술입니다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머신러닝을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이용하여 마치 사람이 직접 요약 하는 듯한 문장을 생성해줍니다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608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추출요약기술이란 학습이 필요 없는 통계적으로 나온 수치를 이용한 요약기술이다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.</a:t>
            </a:r>
          </a:p>
          <a:p>
            <a:pPr lvl="0"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*PAGERANK</a:t>
            </a:r>
          </a:p>
          <a:p>
            <a:pPr lvl="0">
              <a:defRPr/>
            </a:pP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그림의 </a:t>
            </a:r>
            <a:r>
              <a:rPr lang="en-US" altLang="ko-KR" dirty="0" smtClean="0"/>
              <a:t>Page A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PageRank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B,C,D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</a:t>
            </a:r>
            <a:r>
              <a:rPr lang="en-US" altLang="ko-KR" dirty="0" smtClean="0"/>
              <a:t>PageRank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해당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B, C, 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전체링크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나눈 값의 합으로 나타낼 수 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아래의 식에서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dirty="0" smtClean="0"/>
              <a:t>damping factor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웹 서핑을 하는 사람이 해당 페이지를 만족하지 못하고 다른 페이지로 가는 링크를 클릭할 확률이다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64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kern="120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832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kern="1200">
              <a:solidFill>
                <a:schemeClr val="tx1"/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6145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08B27CB-0016-4E16-B332-AB8C261D2D73}"/>
              </a:ext>
            </a:extLst>
          </p:cNvPr>
          <p:cNvSpPr/>
          <p:nvPr userDrawn="1"/>
        </p:nvSpPr>
        <p:spPr>
          <a:xfrm>
            <a:off x="2993020" y="6762"/>
            <a:ext cx="1859661" cy="686391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668647 w 1245586"/>
              <a:gd name="connsiteY0" fmla="*/ 0 h 5123289"/>
              <a:gd name="connsiteX1" fmla="*/ 285672 w 1245586"/>
              <a:gd name="connsiteY1" fmla="*/ 5123289 h 5123289"/>
              <a:gd name="connsiteX2" fmla="*/ 0 w 1245586"/>
              <a:gd name="connsiteY2" fmla="*/ 5123289 h 5123289"/>
              <a:gd name="connsiteX3" fmla="*/ 668647 w 1245586"/>
              <a:gd name="connsiteY3" fmla="*/ 0 h 5123289"/>
              <a:gd name="connsiteX0" fmla="*/ 668647 w 1393156"/>
              <a:gd name="connsiteY0" fmla="*/ 0 h 5138037"/>
              <a:gd name="connsiteX1" fmla="*/ 632259 w 1393156"/>
              <a:gd name="connsiteY1" fmla="*/ 5138037 h 5138037"/>
              <a:gd name="connsiteX2" fmla="*/ 0 w 1393156"/>
              <a:gd name="connsiteY2" fmla="*/ 5123289 h 5138037"/>
              <a:gd name="connsiteX3" fmla="*/ 668647 w 13931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94880"/>
              <a:gd name="connsiteY0" fmla="*/ 0 h 5138037"/>
              <a:gd name="connsiteX1" fmla="*/ 588014 w 1394880"/>
              <a:gd name="connsiteY1" fmla="*/ 5138037 h 5138037"/>
              <a:gd name="connsiteX2" fmla="*/ 0 w 1394880"/>
              <a:gd name="connsiteY2" fmla="*/ 5123289 h 5138037"/>
              <a:gd name="connsiteX3" fmla="*/ 668647 w 1394880"/>
              <a:gd name="connsiteY3" fmla="*/ 0 h 5138037"/>
              <a:gd name="connsiteX0" fmla="*/ 662823 w 1391760"/>
              <a:gd name="connsiteY0" fmla="*/ 0 h 5158422"/>
              <a:gd name="connsiteX1" fmla="*/ 588014 w 1391760"/>
              <a:gd name="connsiteY1" fmla="*/ 5158422 h 5158422"/>
              <a:gd name="connsiteX2" fmla="*/ 0 w 1391760"/>
              <a:gd name="connsiteY2" fmla="*/ 5143674 h 5158422"/>
              <a:gd name="connsiteX3" fmla="*/ 662823 w 1391760"/>
              <a:gd name="connsiteY3" fmla="*/ 0 h 5158422"/>
              <a:gd name="connsiteX0" fmla="*/ 669497 w 1398434"/>
              <a:gd name="connsiteY0" fmla="*/ 0 h 5158422"/>
              <a:gd name="connsiteX1" fmla="*/ 594688 w 1398434"/>
              <a:gd name="connsiteY1" fmla="*/ 5158422 h 5158422"/>
              <a:gd name="connsiteX2" fmla="*/ 0 w 1398434"/>
              <a:gd name="connsiteY2" fmla="*/ 5150348 h 5158422"/>
              <a:gd name="connsiteX3" fmla="*/ 669497 w 1398434"/>
              <a:gd name="connsiteY3" fmla="*/ 0 h 5158422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60636"/>
              <a:gd name="connsiteY0" fmla="*/ 0 h 5161439"/>
              <a:gd name="connsiteX1" fmla="*/ 594688 w 1360636"/>
              <a:gd name="connsiteY1" fmla="*/ 5161439 h 5161439"/>
              <a:gd name="connsiteX2" fmla="*/ 0 w 1360636"/>
              <a:gd name="connsiteY2" fmla="*/ 5153365 h 5161439"/>
              <a:gd name="connsiteX3" fmla="*/ 588016 w 1360636"/>
              <a:gd name="connsiteY3" fmla="*/ 0 h 5161439"/>
              <a:gd name="connsiteX0" fmla="*/ 666618 w 1401622"/>
              <a:gd name="connsiteY0" fmla="*/ 0 h 5161439"/>
              <a:gd name="connsiteX1" fmla="*/ 594688 w 1401622"/>
              <a:gd name="connsiteY1" fmla="*/ 5161439 h 5161439"/>
              <a:gd name="connsiteX2" fmla="*/ 0 w 1401622"/>
              <a:gd name="connsiteY2" fmla="*/ 5153365 h 5161439"/>
              <a:gd name="connsiteX3" fmla="*/ 666618 w 1401622"/>
              <a:gd name="connsiteY3" fmla="*/ 0 h 5161439"/>
              <a:gd name="connsiteX0" fmla="*/ 666618 w 1149867"/>
              <a:gd name="connsiteY0" fmla="*/ 547422 h 5708861"/>
              <a:gd name="connsiteX1" fmla="*/ 757819 w 1149867"/>
              <a:gd name="connsiteY1" fmla="*/ 731398 h 5708861"/>
              <a:gd name="connsiteX2" fmla="*/ 594688 w 1149867"/>
              <a:gd name="connsiteY2" fmla="*/ 5708861 h 5708861"/>
              <a:gd name="connsiteX3" fmla="*/ 0 w 1149867"/>
              <a:gd name="connsiteY3" fmla="*/ 5700787 h 5708861"/>
              <a:gd name="connsiteX4" fmla="*/ 666618 w 1149867"/>
              <a:gd name="connsiteY4" fmla="*/ 547422 h 5708861"/>
              <a:gd name="connsiteX0" fmla="*/ 666618 w 1149867"/>
              <a:gd name="connsiteY0" fmla="*/ 537491 h 5698930"/>
              <a:gd name="connsiteX1" fmla="*/ 645156 w 1149867"/>
              <a:gd name="connsiteY1" fmla="*/ 745047 h 5698930"/>
              <a:gd name="connsiteX2" fmla="*/ 594688 w 1149867"/>
              <a:gd name="connsiteY2" fmla="*/ 5698930 h 5698930"/>
              <a:gd name="connsiteX3" fmla="*/ 0 w 1149867"/>
              <a:gd name="connsiteY3" fmla="*/ 5690856 h 5698930"/>
              <a:gd name="connsiteX4" fmla="*/ 666618 w 1149867"/>
              <a:gd name="connsiteY4" fmla="*/ 537491 h 5698930"/>
              <a:gd name="connsiteX0" fmla="*/ 698058 w 1170507"/>
              <a:gd name="connsiteY0" fmla="*/ 539678 h 5695877"/>
              <a:gd name="connsiteX1" fmla="*/ 645156 w 1170507"/>
              <a:gd name="connsiteY1" fmla="*/ 741994 h 5695877"/>
              <a:gd name="connsiteX2" fmla="*/ 594688 w 1170507"/>
              <a:gd name="connsiteY2" fmla="*/ 5695877 h 5695877"/>
              <a:gd name="connsiteX3" fmla="*/ 0 w 1170507"/>
              <a:gd name="connsiteY3" fmla="*/ 5687803 h 5695877"/>
              <a:gd name="connsiteX4" fmla="*/ 698058 w 1170507"/>
              <a:gd name="connsiteY4" fmla="*/ 539678 h 5695877"/>
              <a:gd name="connsiteX0" fmla="*/ 698058 w 1170507"/>
              <a:gd name="connsiteY0" fmla="*/ 627656 h 5783855"/>
              <a:gd name="connsiteX1" fmla="*/ 653017 w 1170507"/>
              <a:gd name="connsiteY1" fmla="*/ 638708 h 5783855"/>
              <a:gd name="connsiteX2" fmla="*/ 594688 w 1170507"/>
              <a:gd name="connsiteY2" fmla="*/ 5783855 h 5783855"/>
              <a:gd name="connsiteX3" fmla="*/ 0 w 1170507"/>
              <a:gd name="connsiteY3" fmla="*/ 5775781 h 5783855"/>
              <a:gd name="connsiteX4" fmla="*/ 698058 w 1170507"/>
              <a:gd name="connsiteY4" fmla="*/ 627656 h 5783855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367662 h 5523861"/>
              <a:gd name="connsiteX1" fmla="*/ 653017 w 1170507"/>
              <a:gd name="connsiteY1" fmla="*/ 365614 h 5523861"/>
              <a:gd name="connsiteX2" fmla="*/ 594688 w 1170507"/>
              <a:gd name="connsiteY2" fmla="*/ 5523861 h 5523861"/>
              <a:gd name="connsiteX3" fmla="*/ 0 w 1170507"/>
              <a:gd name="connsiteY3" fmla="*/ 5515787 h 5523861"/>
              <a:gd name="connsiteX4" fmla="*/ 698058 w 1170507"/>
              <a:gd name="connsiteY4" fmla="*/ 367662 h 5523861"/>
              <a:gd name="connsiteX0" fmla="*/ 698058 w 1170507"/>
              <a:gd name="connsiteY0" fmla="*/ 2048 h 5158247"/>
              <a:gd name="connsiteX1" fmla="*/ 653017 w 1170507"/>
              <a:gd name="connsiteY1" fmla="*/ 0 h 5158247"/>
              <a:gd name="connsiteX2" fmla="*/ 594688 w 1170507"/>
              <a:gd name="connsiteY2" fmla="*/ 5158247 h 5158247"/>
              <a:gd name="connsiteX3" fmla="*/ 0 w 1170507"/>
              <a:gd name="connsiteY3" fmla="*/ 5150173 h 5158247"/>
              <a:gd name="connsiteX4" fmla="*/ 698058 w 1170507"/>
              <a:gd name="connsiteY4" fmla="*/ 2048 h 5158247"/>
              <a:gd name="connsiteX0" fmla="*/ 698058 w 1239095"/>
              <a:gd name="connsiteY0" fmla="*/ 2048 h 5158247"/>
              <a:gd name="connsiteX1" fmla="*/ 653017 w 1239095"/>
              <a:gd name="connsiteY1" fmla="*/ 0 h 5158247"/>
              <a:gd name="connsiteX2" fmla="*/ 594688 w 1239095"/>
              <a:gd name="connsiteY2" fmla="*/ 5158247 h 5158247"/>
              <a:gd name="connsiteX3" fmla="*/ 0 w 1239095"/>
              <a:gd name="connsiteY3" fmla="*/ 5150173 h 5158247"/>
              <a:gd name="connsiteX4" fmla="*/ 698058 w 1239095"/>
              <a:gd name="connsiteY4" fmla="*/ 2048 h 5158247"/>
              <a:gd name="connsiteX0" fmla="*/ 703298 w 1242619"/>
              <a:gd name="connsiteY0" fmla="*/ 2048 h 5158247"/>
              <a:gd name="connsiteX1" fmla="*/ 658257 w 1242619"/>
              <a:gd name="connsiteY1" fmla="*/ 0 h 5158247"/>
              <a:gd name="connsiteX2" fmla="*/ 599928 w 1242619"/>
              <a:gd name="connsiteY2" fmla="*/ 5158247 h 5158247"/>
              <a:gd name="connsiteX3" fmla="*/ 0 w 1242619"/>
              <a:gd name="connsiteY3" fmla="*/ 5147552 h 5158247"/>
              <a:gd name="connsiteX4" fmla="*/ 703298 w 1242619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3007"/>
              <a:gd name="connsiteX1" fmla="*/ 663497 w 1246150"/>
              <a:gd name="connsiteY1" fmla="*/ 0 h 5153007"/>
              <a:gd name="connsiteX2" fmla="*/ 605168 w 1246150"/>
              <a:gd name="connsiteY2" fmla="*/ 5153007 h 5153007"/>
              <a:gd name="connsiteX3" fmla="*/ 0 w 1246150"/>
              <a:gd name="connsiteY3" fmla="*/ 5147552 h 5153007"/>
              <a:gd name="connsiteX4" fmla="*/ 708538 w 1246150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708538 w 1375551"/>
              <a:gd name="connsiteY4" fmla="*/ 2048 h 5153007"/>
              <a:gd name="connsiteX0" fmla="*/ 84838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848388 w 1375551"/>
              <a:gd name="connsiteY4" fmla="*/ 2048 h 5153007"/>
              <a:gd name="connsiteX0" fmla="*/ 848388 w 1353486"/>
              <a:gd name="connsiteY0" fmla="*/ 2048 h 5153007"/>
              <a:gd name="connsiteX1" fmla="*/ 598951 w 1353486"/>
              <a:gd name="connsiteY1" fmla="*/ 0 h 5153007"/>
              <a:gd name="connsiteX2" fmla="*/ 605168 w 1353486"/>
              <a:gd name="connsiteY2" fmla="*/ 5153007 h 5153007"/>
              <a:gd name="connsiteX3" fmla="*/ 0 w 1353486"/>
              <a:gd name="connsiteY3" fmla="*/ 5147552 h 5153007"/>
              <a:gd name="connsiteX4" fmla="*/ 848388 w 1353486"/>
              <a:gd name="connsiteY4" fmla="*/ 2048 h 5153007"/>
              <a:gd name="connsiteX0" fmla="*/ 848388 w 1577804"/>
              <a:gd name="connsiteY0" fmla="*/ 0 h 5150959"/>
              <a:gd name="connsiteX1" fmla="*/ 1136833 w 1577804"/>
              <a:gd name="connsiteY1" fmla="*/ 51740 h 5150959"/>
              <a:gd name="connsiteX2" fmla="*/ 605168 w 1577804"/>
              <a:gd name="connsiteY2" fmla="*/ 5150959 h 5150959"/>
              <a:gd name="connsiteX3" fmla="*/ 0 w 1577804"/>
              <a:gd name="connsiteY3" fmla="*/ 5145504 h 5150959"/>
              <a:gd name="connsiteX4" fmla="*/ 848388 w 1577804"/>
              <a:gd name="connsiteY4" fmla="*/ 0 h 5150959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75205 w 1571365"/>
              <a:gd name="connsiteY0" fmla="*/ 0 h 5145580"/>
              <a:gd name="connsiteX1" fmla="*/ 1130394 w 1571365"/>
              <a:gd name="connsiteY1" fmla="*/ 46361 h 5145580"/>
              <a:gd name="connsiteX2" fmla="*/ 598729 w 1571365"/>
              <a:gd name="connsiteY2" fmla="*/ 5145580 h 5145580"/>
              <a:gd name="connsiteX3" fmla="*/ 0 w 1571365"/>
              <a:gd name="connsiteY3" fmla="*/ 5140125 h 5145580"/>
              <a:gd name="connsiteX4" fmla="*/ 675205 w 1571365"/>
              <a:gd name="connsiteY4" fmla="*/ 0 h 5145580"/>
              <a:gd name="connsiteX0" fmla="*/ 681645 w 1577805"/>
              <a:gd name="connsiteY0" fmla="*/ 0 h 5145580"/>
              <a:gd name="connsiteX1" fmla="*/ 1136834 w 1577805"/>
              <a:gd name="connsiteY1" fmla="*/ 46361 h 5145580"/>
              <a:gd name="connsiteX2" fmla="*/ 605169 w 1577805"/>
              <a:gd name="connsiteY2" fmla="*/ 5145580 h 5145580"/>
              <a:gd name="connsiteX3" fmla="*/ 0 w 1577805"/>
              <a:gd name="connsiteY3" fmla="*/ 5140125 h 5145580"/>
              <a:gd name="connsiteX4" fmla="*/ 681645 w 1577805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86537"/>
              <a:gd name="connsiteY0" fmla="*/ 0 h 5145580"/>
              <a:gd name="connsiteX1" fmla="*/ 731150 w 1386537"/>
              <a:gd name="connsiteY1" fmla="*/ 1285 h 5145580"/>
              <a:gd name="connsiteX2" fmla="*/ 605169 w 1386537"/>
              <a:gd name="connsiteY2" fmla="*/ 5145580 h 5145580"/>
              <a:gd name="connsiteX3" fmla="*/ 0 w 1386537"/>
              <a:gd name="connsiteY3" fmla="*/ 5140125 h 5145580"/>
              <a:gd name="connsiteX4" fmla="*/ 681645 w 1386537"/>
              <a:gd name="connsiteY4" fmla="*/ 0 h 5145580"/>
              <a:gd name="connsiteX0" fmla="*/ 681645 w 1378704"/>
              <a:gd name="connsiteY0" fmla="*/ 9644 h 5155224"/>
              <a:gd name="connsiteX1" fmla="*/ 709292 w 1378704"/>
              <a:gd name="connsiteY1" fmla="*/ 0 h 5155224"/>
              <a:gd name="connsiteX2" fmla="*/ 605169 w 1378704"/>
              <a:gd name="connsiteY2" fmla="*/ 5155224 h 5155224"/>
              <a:gd name="connsiteX3" fmla="*/ 0 w 1378704"/>
              <a:gd name="connsiteY3" fmla="*/ 5149769 h 5155224"/>
              <a:gd name="connsiteX4" fmla="*/ 681645 w 1378704"/>
              <a:gd name="connsiteY4" fmla="*/ 9644 h 5155224"/>
              <a:gd name="connsiteX0" fmla="*/ 681645 w 1378704"/>
              <a:gd name="connsiteY0" fmla="*/ 2358 h 5147938"/>
              <a:gd name="connsiteX1" fmla="*/ 709292 w 1378704"/>
              <a:gd name="connsiteY1" fmla="*/ 0 h 5147938"/>
              <a:gd name="connsiteX2" fmla="*/ 605169 w 1378704"/>
              <a:gd name="connsiteY2" fmla="*/ 5147938 h 5147938"/>
              <a:gd name="connsiteX3" fmla="*/ 0 w 1378704"/>
              <a:gd name="connsiteY3" fmla="*/ 5142483 h 5147938"/>
              <a:gd name="connsiteX4" fmla="*/ 681645 w 1378704"/>
              <a:gd name="connsiteY4" fmla="*/ 2358 h 5147938"/>
              <a:gd name="connsiteX0" fmla="*/ 681645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81645 w 1394746"/>
              <a:gd name="connsiteY4" fmla="*/ 2358 h 5147938"/>
              <a:gd name="connsiteX0" fmla="*/ 678002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78002 w 1394746"/>
              <a:gd name="connsiteY4" fmla="*/ 2358 h 514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746" h="5147938">
                <a:moveTo>
                  <a:pt x="678002" y="2358"/>
                </a:moveTo>
                <a:cubicBezTo>
                  <a:pt x="660202" y="4684"/>
                  <a:pt x="729140" y="4379"/>
                  <a:pt x="709292" y="0"/>
                </a:cubicBezTo>
                <a:cubicBezTo>
                  <a:pt x="1164073" y="792664"/>
                  <a:pt x="2044121" y="3295264"/>
                  <a:pt x="605169" y="5147938"/>
                </a:cubicBezTo>
                <a:lnTo>
                  <a:pt x="0" y="5142483"/>
                </a:lnTo>
                <a:cubicBezTo>
                  <a:pt x="1286717" y="3715598"/>
                  <a:pt x="1489690" y="1855467"/>
                  <a:pt x="678002" y="235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11C3F06-D6FC-4C75-A071-26658C2B36EB}"/>
              </a:ext>
            </a:extLst>
          </p:cNvPr>
          <p:cNvSpPr/>
          <p:nvPr userDrawn="1"/>
        </p:nvSpPr>
        <p:spPr>
          <a:xfrm>
            <a:off x="3470022" y="-4713"/>
            <a:ext cx="1527735" cy="687327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291826 w 1031317"/>
              <a:gd name="connsiteY0" fmla="*/ 0 h 5153629"/>
              <a:gd name="connsiteX1" fmla="*/ 285672 w 1031317"/>
              <a:gd name="connsiteY1" fmla="*/ 5153629 h 5153629"/>
              <a:gd name="connsiteX2" fmla="*/ 0 w 1031317"/>
              <a:gd name="connsiteY2" fmla="*/ 5153629 h 5153629"/>
              <a:gd name="connsiteX3" fmla="*/ 291826 w 1031317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88560 w 1065497"/>
              <a:gd name="connsiteY0" fmla="*/ 0 h 5147098"/>
              <a:gd name="connsiteX1" fmla="*/ 285672 w 1065497"/>
              <a:gd name="connsiteY1" fmla="*/ 5147098 h 5147098"/>
              <a:gd name="connsiteX2" fmla="*/ 0 w 1065497"/>
              <a:gd name="connsiteY2" fmla="*/ 5147098 h 5147098"/>
              <a:gd name="connsiteX3" fmla="*/ 288560 w 1065497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04061 w 1053504"/>
              <a:gd name="connsiteY0" fmla="*/ 0 h 5147098"/>
              <a:gd name="connsiteX1" fmla="*/ 285672 w 1053504"/>
              <a:gd name="connsiteY1" fmla="*/ 5147098 h 5147098"/>
              <a:gd name="connsiteX2" fmla="*/ 0 w 1053504"/>
              <a:gd name="connsiteY2" fmla="*/ 5147098 h 5147098"/>
              <a:gd name="connsiteX3" fmla="*/ 204061 w 10535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346963 w 1145801"/>
              <a:gd name="connsiteY0" fmla="*/ 0 h 5154958"/>
              <a:gd name="connsiteX1" fmla="*/ 323772 w 1145801"/>
              <a:gd name="connsiteY1" fmla="*/ 5154958 h 5154958"/>
              <a:gd name="connsiteX2" fmla="*/ 0 w 1145801"/>
              <a:gd name="connsiteY2" fmla="*/ 5154958 h 5154958"/>
              <a:gd name="connsiteX3" fmla="*/ 346963 w 1145801"/>
              <a:gd name="connsiteY3" fmla="*/ 0 h 51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01" h="5154958">
                <a:moveTo>
                  <a:pt x="346963" y="0"/>
                </a:moveTo>
                <a:cubicBezTo>
                  <a:pt x="1503833" y="1879282"/>
                  <a:pt x="1323265" y="3584062"/>
                  <a:pt x="323772" y="5154958"/>
                </a:cubicBezTo>
                <a:lnTo>
                  <a:pt x="0" y="5154958"/>
                </a:lnTo>
                <a:cubicBezTo>
                  <a:pt x="1140463" y="3599315"/>
                  <a:pt x="1290903" y="1893588"/>
                  <a:pt x="346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6018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9403" y="4389107"/>
            <a:ext cx="5376597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97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0000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8103632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291816" y="480001"/>
            <a:ext cx="3600000" cy="5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65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59896" y="2492896"/>
            <a:ext cx="1872208" cy="187220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482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977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785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44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216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72000" y="2468896"/>
            <a:ext cx="2976000" cy="384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048603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63172" y="932723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1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851280" y="1699523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00220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842831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851280" y="3952861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500220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842831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1696861"/>
            <a:ext cx="4859363" cy="4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2028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523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890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21987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4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41165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7610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08376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101075"/>
            <a:ext cx="12192000" cy="22082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82326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35041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309320"/>
            <a:ext cx="1219200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 userDrawn="1"/>
        </p:nvSpPr>
        <p:spPr>
          <a:xfrm>
            <a:off x="0" y="6211360"/>
            <a:ext cx="121920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1575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2181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1"/>
            <a:ext cx="10515465" cy="6868601"/>
          </a:xfrm>
          <a:custGeom>
            <a:avLst/>
            <a:gdLst>
              <a:gd name="connsiteX0" fmla="*/ 0 w 8244408"/>
              <a:gd name="connsiteY0" fmla="*/ 0 h 5143500"/>
              <a:gd name="connsiteX1" fmla="*/ 8244408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244408"/>
              <a:gd name="connsiteY0" fmla="*/ 0 h 5143500"/>
              <a:gd name="connsiteX1" fmla="*/ 5779504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069479"/>
              <a:gd name="connsiteY0" fmla="*/ 0 h 5143500"/>
              <a:gd name="connsiteX1" fmla="*/ 5779504 w 8069479"/>
              <a:gd name="connsiteY1" fmla="*/ 0 h 5143500"/>
              <a:gd name="connsiteX2" fmla="*/ 8069479 w 8069479"/>
              <a:gd name="connsiteY2" fmla="*/ 5143500 h 5143500"/>
              <a:gd name="connsiteX3" fmla="*/ 0 w 8069479"/>
              <a:gd name="connsiteY3" fmla="*/ 5143500 h 5143500"/>
              <a:gd name="connsiteX4" fmla="*/ 0 w 8069479"/>
              <a:gd name="connsiteY4" fmla="*/ 0 h 5143500"/>
              <a:gd name="connsiteX0" fmla="*/ 0 w 8013820"/>
              <a:gd name="connsiteY0" fmla="*/ 0 h 5143500"/>
              <a:gd name="connsiteX1" fmla="*/ 5779504 w 8013820"/>
              <a:gd name="connsiteY1" fmla="*/ 0 h 5143500"/>
              <a:gd name="connsiteX2" fmla="*/ 8013820 w 8013820"/>
              <a:gd name="connsiteY2" fmla="*/ 5143500 h 5143500"/>
              <a:gd name="connsiteX3" fmla="*/ 0 w 8013820"/>
              <a:gd name="connsiteY3" fmla="*/ 5143500 h 5143500"/>
              <a:gd name="connsiteX4" fmla="*/ 0 w 8013820"/>
              <a:gd name="connsiteY4" fmla="*/ 0 h 5143500"/>
              <a:gd name="connsiteX0" fmla="*/ 0 w 7966112"/>
              <a:gd name="connsiteY0" fmla="*/ 0 h 5143500"/>
              <a:gd name="connsiteX1" fmla="*/ 5779504 w 7966112"/>
              <a:gd name="connsiteY1" fmla="*/ 0 h 5143500"/>
              <a:gd name="connsiteX2" fmla="*/ 7966112 w 7966112"/>
              <a:gd name="connsiteY2" fmla="*/ 5143500 h 5143500"/>
              <a:gd name="connsiteX3" fmla="*/ 0 w 7966112"/>
              <a:gd name="connsiteY3" fmla="*/ 5143500 h 5143500"/>
              <a:gd name="connsiteX4" fmla="*/ 0 w 7966112"/>
              <a:gd name="connsiteY4" fmla="*/ 0 h 5143500"/>
              <a:gd name="connsiteX0" fmla="*/ 0 w 7942258"/>
              <a:gd name="connsiteY0" fmla="*/ 0 h 5143500"/>
              <a:gd name="connsiteX1" fmla="*/ 5779504 w 7942258"/>
              <a:gd name="connsiteY1" fmla="*/ 0 h 5143500"/>
              <a:gd name="connsiteX2" fmla="*/ 7942258 w 7942258"/>
              <a:gd name="connsiteY2" fmla="*/ 5143500 h 5143500"/>
              <a:gd name="connsiteX3" fmla="*/ 0 w 7942258"/>
              <a:gd name="connsiteY3" fmla="*/ 5143500 h 5143500"/>
              <a:gd name="connsiteX4" fmla="*/ 0 w 7942258"/>
              <a:gd name="connsiteY4" fmla="*/ 0 h 5143500"/>
              <a:gd name="connsiteX0" fmla="*/ 0 w 7886599"/>
              <a:gd name="connsiteY0" fmla="*/ 0 h 5151451"/>
              <a:gd name="connsiteX1" fmla="*/ 5779504 w 7886599"/>
              <a:gd name="connsiteY1" fmla="*/ 0 h 5151451"/>
              <a:gd name="connsiteX2" fmla="*/ 7886599 w 7886599"/>
              <a:gd name="connsiteY2" fmla="*/ 5151451 h 5151451"/>
              <a:gd name="connsiteX3" fmla="*/ 0 w 7886599"/>
              <a:gd name="connsiteY3" fmla="*/ 5143500 h 5151451"/>
              <a:gd name="connsiteX4" fmla="*/ 0 w 7886599"/>
              <a:gd name="connsiteY4" fmla="*/ 0 h 515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599" h="5151451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64638"/>
            <a:ext cx="1156860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932723"/>
            <a:ext cx="1156860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2086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04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85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90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548680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68227" y="695936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13" y="3185733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112224" y="3332989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8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1030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911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630695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814893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7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4800" y="1316766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79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354400" y="627275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94440" y="4089360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812477" y="1773170"/>
            <a:ext cx="2219799" cy="2214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89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82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85" r:id="rId17"/>
    <p:sldLayoutId id="2147483690" r:id="rId18"/>
    <p:sldLayoutId id="2147483691" r:id="rId19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3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4" r:id="rId3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free-powerpoint-templates-design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MUD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Meeting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Using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DeepLearning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개체 틀 5" descr="실내, 벽, 테이블, 앉아있는이(가) 표시된 사진&#10;&#10;자동 생성된 설명">
            <a:extLst>
              <a:ext uri="{FF2B5EF4-FFF2-40B4-BE49-F238E27FC236}">
                <a16:creationId xmlns:a16="http://schemas.microsoft.com/office/drawing/2014/main" id="{318A1FCB-DAF9-4638-8CB4-FB65F7E0BFE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/>
          <a:srcRect l="16653" r="16653"/>
          <a:stretch>
            <a:fillRect/>
          </a:stretch>
        </p:blipFill>
        <p:spPr/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4CC65989-56D1-437D-9ACC-EC7DC6476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89" y="269281"/>
            <a:ext cx="1255296" cy="310420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D95C355D-C82B-49DE-8543-F96F255B25DE}"/>
              </a:ext>
            </a:extLst>
          </p:cNvPr>
          <p:cNvSpPr txBox="1"/>
          <p:nvPr/>
        </p:nvSpPr>
        <p:spPr>
          <a:xfrm>
            <a:off x="581891" y="6456219"/>
            <a:ext cx="1161010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7" dirty="0">
                <a:solidFill>
                  <a:schemeClr val="bg1"/>
                </a:solidFill>
                <a:cs typeface="Arial" pitchFamily="34" charset="0"/>
                <a:hlinkClick r:id="rId6"/>
              </a:rPr>
              <a:t>http://www.free-powerpoint-templates-design.com</a:t>
            </a:r>
            <a:endParaRPr lang="ko-KR" altLang="en-US" sz="10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F0516E2-0BC1-4B7A-8620-23D1D3DD8F36}"/>
              </a:ext>
            </a:extLst>
          </p:cNvPr>
          <p:cNvSpPr txBox="1">
            <a:spLocks/>
          </p:cNvSpPr>
          <p:nvPr/>
        </p:nvSpPr>
        <p:spPr>
          <a:xfrm>
            <a:off x="7354391" y="5537771"/>
            <a:ext cx="4995145" cy="958279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201601364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박주영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(T)	201500000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홍승환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201600599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김아연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2000" b="1" u="sng" dirty="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201701138 </a:t>
            </a:r>
            <a:r>
              <a:rPr lang="ko-KR" altLang="en-US" sz="2000" b="1" u="sng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김혜원</a:t>
            </a:r>
            <a:endParaRPr lang="en-US" altLang="ko-KR" b="1" u="sng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HERE    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요약 기술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621" y="1299142"/>
            <a:ext cx="11731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rgbClr val="2B8FED"/>
                </a:solidFill>
              </a:rPr>
              <a:t>TextRank</a:t>
            </a:r>
            <a:r>
              <a:rPr lang="en-US" altLang="ko-KR" dirty="0" smtClean="0"/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PageRank</a:t>
            </a:r>
            <a:r>
              <a:rPr lang="ko-KR" altLang="ko-KR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중요도가 높은 웹 사이트는 다른 많은 </a:t>
            </a:r>
            <a:r>
              <a:rPr lang="ko-KR" altLang="ko-KR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사이트로부터 </a:t>
            </a:r>
            <a:r>
              <a:rPr lang="ko-KR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링크를 받는다는 점에 </a:t>
            </a:r>
            <a:r>
              <a:rPr lang="ko-KR" altLang="ko-KR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착안하여</a:t>
            </a:r>
            <a:endParaRPr lang="en-US" altLang="ko-KR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 내의 </a:t>
            </a:r>
            <a:r>
              <a:rPr lang="ko-KR" altLang="ko-KR" b="1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문장</a:t>
            </a:r>
            <a:r>
              <a:rPr lang="en-US" altLang="ko-KR" b="1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b="1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r>
              <a:rPr lang="en-US" altLang="ko-KR" b="1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b="1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단어를 </a:t>
            </a:r>
            <a:r>
              <a:rPr lang="ko-KR" altLang="ko-KR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 문장의 </a:t>
            </a:r>
            <a:r>
              <a:rPr lang="ko-KR" altLang="ko-KR" b="1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Ranking</a:t>
            </a:r>
            <a:r>
              <a:rPr lang="ko-KR" altLang="ko-KR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계산하는 </a:t>
            </a:r>
            <a:r>
              <a:rPr lang="ko-KR" altLang="ko-KR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co-occurrence graph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문장을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유사도를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기반으로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sentence similarity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(Cosine Similarity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랭킹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PageRank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학습하여 각 마디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혹은 문장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랭킹을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18" y="3594576"/>
            <a:ext cx="76390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요약 기술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621" y="1299142"/>
            <a:ext cx="11731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rgbClr val="2B8FED"/>
                </a:solidFill>
              </a:rPr>
              <a:t>TextRank</a:t>
            </a:r>
            <a:endParaRPr lang="en-US" altLang="ko-KR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간의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co-occurrence graph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문장을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유사도를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기반으로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sentence similarity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(Cosine Similarity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랭킹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PageRank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학습하여 각 마디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혹은 문장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랭킹을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879725"/>
            <a:ext cx="8229600" cy="1428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25380" y="4587586"/>
            <a:ext cx="75167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그래프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lvl="2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간의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유사도를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co-occurrence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Co-occurrence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문장 내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단어의 간격이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횟수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dict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dict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형식의 그래프를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scipy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sparse matrix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변환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형용사와 같은 단어만 단어 그래프를 만드는데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Tokenize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전처리 과정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요약 기술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621" y="1299142"/>
            <a:ext cx="11731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rgbClr val="2B8FED"/>
                </a:solidFill>
              </a:rPr>
              <a:t>TextRank</a:t>
            </a:r>
            <a:endParaRPr lang="en-US" altLang="ko-KR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co-occurrence graph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문장을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유사도를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기반으로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sentence similarity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(Cosine Similarity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랭킹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PageRank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마디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혹은 문장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랭킹을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2886558"/>
            <a:ext cx="4551363" cy="369942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5143500" y="4533900"/>
            <a:ext cx="1384300" cy="38100"/>
          </a:xfrm>
          <a:prstGeom prst="straightConnector1">
            <a:avLst/>
          </a:prstGeom>
          <a:ln w="228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92900" y="3031076"/>
            <a:ext cx="5091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B8FE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2800" b="1" dirty="0" smtClean="0">
                <a:solidFill>
                  <a:srgbClr val="2B8FE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 추출</a:t>
            </a:r>
            <a:endParaRPr lang="en-US" altLang="ko-KR" sz="2800" b="1" dirty="0" smtClean="0">
              <a:solidFill>
                <a:srgbClr val="2B8FE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문장 그래프</a:t>
            </a:r>
            <a:endParaRPr lang="en-US" altLang="ko-KR" sz="2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en-US" altLang="ko-KR" sz="2800" b="1" dirty="0" smtClean="0">
                <a:solidFill>
                  <a:srgbClr val="2B8FE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800" b="1" dirty="0" smtClean="0">
                <a:solidFill>
                  <a:srgbClr val="2B8FE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문장 요약</a:t>
            </a:r>
            <a:r>
              <a:rPr lang="en-US" altLang="ko-KR" sz="2800" b="1" dirty="0">
                <a:solidFill>
                  <a:srgbClr val="2B8FE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 smtClean="0">
                <a:solidFill>
                  <a:srgbClr val="2B8FE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(Ranking)</a:t>
            </a:r>
            <a:endParaRPr lang="ko-KR" altLang="en-US" sz="2800" b="1" dirty="0">
              <a:solidFill>
                <a:srgbClr val="2B8FE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12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요약 기술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621" y="1299142"/>
            <a:ext cx="1173155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rgbClr val="2B8FED"/>
                </a:solidFill>
              </a:rPr>
              <a:t>TextRank</a:t>
            </a:r>
            <a:endParaRPr lang="en-US" altLang="ko-KR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co-occurrence graph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문장을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유사도를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기반으로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sentence similarity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(Cosine Similarity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랭킹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PageRank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학습하여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마디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 혹은 문장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랭킹을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0675"/>
            <a:ext cx="6985000" cy="10509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06385"/>
            <a:ext cx="9042400" cy="7106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811712"/>
            <a:ext cx="8749575" cy="1982787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28621" y="4799805"/>
            <a:ext cx="6096000" cy="12086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요약 기술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543" y="1326177"/>
            <a:ext cx="5368858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rgbClr val="2B8FED"/>
                </a:solidFill>
              </a:rPr>
              <a:t>LexRank</a:t>
            </a:r>
            <a:r>
              <a:rPr lang="en-US" altLang="ko-KR" dirty="0" smtClean="0"/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:</a:t>
            </a:r>
            <a:r>
              <a:rPr lang="ko-KR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문장 </a:t>
            </a:r>
            <a:r>
              <a:rPr lang="ko-KR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수반 관계를 고려한 문서 요약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TextRank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+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유사도 선택 가능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  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TF-IDF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Cosine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similarity) </a:t>
            </a:r>
          </a:p>
          <a:p>
            <a:pPr lv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긴 문서에 적합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	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	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비슷한 주제를 가진 문장들은 서로 가깝게 있을 </a:t>
            </a:r>
            <a:r>
              <a:rPr lang="ko-KR" altLang="ko-KR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 가정</a:t>
            </a:r>
            <a:endParaRPr lang="ko-KR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	 +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중복 문장 제거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 +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문서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요약가능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30" y="1932897"/>
            <a:ext cx="7203270" cy="441099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988730" y="1932897"/>
            <a:ext cx="2792379" cy="100465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32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B8B760-A996-40FE-B073-90C028257C92}"/>
              </a:ext>
            </a:extLst>
          </p:cNvPr>
          <p:cNvGrpSpPr/>
          <p:nvPr/>
        </p:nvGrpSpPr>
        <p:grpSpPr>
          <a:xfrm>
            <a:off x="3893745" y="1226745"/>
            <a:ext cx="4404510" cy="4404510"/>
            <a:chOff x="3561288" y="1226745"/>
            <a:chExt cx="4740740" cy="474074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3CCBE19-43AE-4596-9774-11F1CDA66EE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561288" y="1226745"/>
              <a:ext cx="4740740" cy="4740740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87D97BF-5D54-462E-A9F5-4D06C775F83D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748242" y="1413699"/>
              <a:ext cx="4366833" cy="4366833"/>
            </a:xfrm>
            <a:prstGeom prst="roundRect">
              <a:avLst>
                <a:gd name="adj" fmla="val 622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B9BF8-238A-446D-90D5-29C163B4B9F0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866816" y="1532273"/>
              <a:ext cx="4129684" cy="4129684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BDDBDBF-E66C-4E30-A942-5A40B003A332}"/>
              </a:ext>
            </a:extLst>
          </p:cNvPr>
          <p:cNvSpPr/>
          <p:nvPr/>
        </p:nvSpPr>
        <p:spPr>
          <a:xfrm>
            <a:off x="6117495" y="2553561"/>
            <a:ext cx="322117" cy="32790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8501154-EBF5-4221-8028-676F038AF6DD}"/>
              </a:ext>
            </a:extLst>
          </p:cNvPr>
          <p:cNvSpPr/>
          <p:nvPr/>
        </p:nvSpPr>
        <p:spPr>
          <a:xfrm>
            <a:off x="6334909" y="2243841"/>
            <a:ext cx="360580" cy="358577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8181CE4-3352-4E52-873F-BAF6034A14A3}"/>
              </a:ext>
            </a:extLst>
          </p:cNvPr>
          <p:cNvSpPr/>
          <p:nvPr/>
        </p:nvSpPr>
        <p:spPr>
          <a:xfrm>
            <a:off x="6002302" y="3111846"/>
            <a:ext cx="245744" cy="244379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EFC4ECB-1255-4B27-BE3E-095010A24221}"/>
              </a:ext>
            </a:extLst>
          </p:cNvPr>
          <p:cNvSpPr/>
          <p:nvPr/>
        </p:nvSpPr>
        <p:spPr>
          <a:xfrm>
            <a:off x="6851285" y="2260748"/>
            <a:ext cx="244018" cy="243363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FAC3B1C-618D-48A7-AA66-DDC0E9FE0087}"/>
              </a:ext>
            </a:extLst>
          </p:cNvPr>
          <p:cNvSpPr/>
          <p:nvPr/>
        </p:nvSpPr>
        <p:spPr>
          <a:xfrm>
            <a:off x="6929767" y="2941438"/>
            <a:ext cx="233656" cy="23785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1859FC-33AA-43EE-87B2-98C8577F6687}"/>
              </a:ext>
            </a:extLst>
          </p:cNvPr>
          <p:cNvSpPr/>
          <p:nvPr/>
        </p:nvSpPr>
        <p:spPr>
          <a:xfrm>
            <a:off x="1583820" y="4034174"/>
            <a:ext cx="9024359" cy="140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405146-E4E1-47FE-B209-8E3C245A2B20}"/>
              </a:ext>
            </a:extLst>
          </p:cNvPr>
          <p:cNvSpPr txBox="1"/>
          <p:nvPr/>
        </p:nvSpPr>
        <p:spPr>
          <a:xfrm>
            <a:off x="3058910" y="4037127"/>
            <a:ext cx="607418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795E75-FC5F-4526-B249-F371D7AF87B5}"/>
              </a:ext>
            </a:extLst>
          </p:cNvPr>
          <p:cNvSpPr txBox="1"/>
          <p:nvPr/>
        </p:nvSpPr>
        <p:spPr>
          <a:xfrm>
            <a:off x="3058846" y="4963964"/>
            <a:ext cx="607410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감사합니다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4CD48-3BCC-402C-9E28-F723B0E28363}"/>
              </a:ext>
            </a:extLst>
          </p:cNvPr>
          <p:cNvSpPr/>
          <p:nvPr/>
        </p:nvSpPr>
        <p:spPr>
          <a:xfrm>
            <a:off x="4824247" y="2078590"/>
            <a:ext cx="2356110" cy="1490472"/>
          </a:xfrm>
          <a:prstGeom prst="rect">
            <a:avLst/>
          </a:prstGeom>
          <a:solidFill>
            <a:srgbClr val="396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E824A00-9766-4DBD-AC85-80E3CF53E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89" b="20978" l="49156" r="698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7778" r="30890" b="78888"/>
          <a:stretch/>
        </p:blipFill>
        <p:spPr>
          <a:xfrm>
            <a:off x="4492923" y="1690404"/>
            <a:ext cx="3249144" cy="22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8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/>
          <p:nvPr/>
        </p:nvSpPr>
        <p:spPr>
          <a:xfrm>
            <a:off x="4751851" y="356659"/>
            <a:ext cx="744014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>
              <a:defRPr/>
            </a:pPr>
            <a:r>
              <a:rPr lang="ko-KR" altLang="en-US" sz="4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목차</a:t>
            </a:r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8186608" y="-1448980"/>
            <a:ext cx="720000" cy="718487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B8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36436" y="1831454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084582" y="1903602"/>
            <a:ext cx="5405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01</a:t>
            </a:r>
            <a:endParaRPr lang="ko-KR" altLang="en-US" sz="2400" b="1">
              <a:solidFill>
                <a:srgbClr val="26A1E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3" name="Round Same Side Corner Rectangle 22"/>
          <p:cNvSpPr/>
          <p:nvPr/>
        </p:nvSpPr>
        <p:spPr>
          <a:xfrm rot="16200000">
            <a:off x="8290944" y="-292097"/>
            <a:ext cx="720000" cy="697619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98391" y="2893900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12"/>
          <p:cNvSpPr txBox="1"/>
          <p:nvPr/>
        </p:nvSpPr>
        <p:spPr>
          <a:xfrm>
            <a:off x="5381847" y="2962713"/>
            <a:ext cx="5405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02</a:t>
            </a:r>
            <a:endParaRPr lang="ko-KR" altLang="en-US" sz="2400" b="1">
              <a:solidFill>
                <a:srgbClr val="26A1E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8275955" y="646199"/>
            <a:ext cx="720000" cy="70485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02158" y="3837586"/>
            <a:ext cx="624000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6"/>
          <p:cNvSpPr txBox="1"/>
          <p:nvPr/>
        </p:nvSpPr>
        <p:spPr>
          <a:xfrm>
            <a:off x="5239759" y="3917426"/>
            <a:ext cx="5405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03</a:t>
            </a:r>
            <a:endParaRPr lang="ko-KR" altLang="en-US" sz="2400" b="1">
              <a:solidFill>
                <a:srgbClr val="26A1E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9" name="TextBox 25"/>
          <p:cNvSpPr txBox="1"/>
          <p:nvPr/>
        </p:nvSpPr>
        <p:spPr>
          <a:xfrm>
            <a:off x="5773072" y="2008499"/>
            <a:ext cx="5514322" cy="33855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ko-KR" altLang="en-US" sz="1600" b="1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9" name="TextBox 26"/>
          <p:cNvSpPr txBox="1"/>
          <p:nvPr/>
        </p:nvSpPr>
        <p:spPr>
          <a:xfrm>
            <a:off x="5749328" y="1911881"/>
            <a:ext cx="5514322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요약 주요 기능</a:t>
            </a:r>
            <a:r>
              <a:rPr lang="en-US" altLang="ko-KR" sz="2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	</a:t>
            </a:r>
            <a:endParaRPr kumimoji="0" lang="en-US" altLang="ko-KR" sz="2800" b="1" i="0" u="none" strike="noStrike" kern="1200" cap="none" spc="0" normalizeH="0" baseline="0" dirty="0"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51" name="TextBox 26"/>
          <p:cNvSpPr txBox="1"/>
          <p:nvPr/>
        </p:nvSpPr>
        <p:spPr>
          <a:xfrm>
            <a:off x="6043041" y="2955309"/>
            <a:ext cx="5514322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800" b="1" i="0" u="none" strike="noStrike" kern="1200" cap="none" spc="0" normalizeH="0" baseline="0" dirty="0" smtClean="0"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텍스트 </a:t>
            </a:r>
            <a:r>
              <a:rPr kumimoji="0" lang="ko-KR" altLang="en-US" sz="2800" b="1" i="0" u="none" strike="noStrike" kern="1200" cap="none" spc="0" normalizeH="0" baseline="0" dirty="0" err="1" smtClean="0"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마이닝</a:t>
            </a:r>
            <a:r>
              <a:rPr kumimoji="0" lang="ko-KR" altLang="en-US" sz="2800" b="1" i="0" u="none" strike="noStrike" kern="1200" cap="none" spc="0" normalizeH="0" baseline="0" dirty="0" smtClean="0"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endParaRPr kumimoji="0" lang="en-US" altLang="ko-KR" sz="2800" b="1" i="0" u="none" strike="noStrike" kern="1200" cap="none" spc="0" normalizeH="0" baseline="0" dirty="0"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0" name="Round Same Side Corner Rectangle 19"/>
          <p:cNvSpPr/>
          <p:nvPr/>
        </p:nvSpPr>
        <p:spPr>
          <a:xfrm rot="16200000">
            <a:off x="8111925" y="1400733"/>
            <a:ext cx="720000" cy="74401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4837853" y="4827978"/>
            <a:ext cx="643061" cy="6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121920" tIns="60960" rIns="121920" bIns="6096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ko-KR" altLang="en-US" sz="24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4892562" y="4934671"/>
            <a:ext cx="557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altLang="ko-KR" sz="2400" b="1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04</a:t>
            </a:r>
            <a:endParaRPr lang="ko-KR" altLang="en-US" sz="2400" b="1">
              <a:solidFill>
                <a:srgbClr val="26A1E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2" name="TextBox 26"/>
          <p:cNvSpPr txBox="1"/>
          <p:nvPr/>
        </p:nvSpPr>
        <p:spPr>
          <a:xfrm>
            <a:off x="5916614" y="3927701"/>
            <a:ext cx="5514322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800" b="1" i="0" u="none" strike="noStrike" kern="1200" cap="none" spc="0" normalizeH="0" baseline="0" dirty="0" smtClean="0"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요약 과정</a:t>
            </a:r>
            <a:endParaRPr kumimoji="0" lang="en-US" altLang="ko-KR" sz="2800" b="1" i="0" u="none" strike="noStrike" kern="1200" cap="none" spc="0" normalizeH="0" baseline="0" dirty="0"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5" name="TextBox 26"/>
          <p:cNvSpPr txBox="1"/>
          <p:nvPr/>
        </p:nvSpPr>
        <p:spPr>
          <a:xfrm>
            <a:off x="5559752" y="4871446"/>
            <a:ext cx="5682769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800" b="1" i="0" u="none" strike="noStrike" kern="1200" cap="none" spc="0" normalizeH="0" baseline="0" dirty="0" smtClean="0"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추상적 요약</a:t>
            </a:r>
            <a:r>
              <a:rPr kumimoji="0" lang="ko-KR" altLang="en-US" sz="2800" b="1" i="0" u="none" strike="noStrike" kern="1200" cap="none" spc="0" normalizeH="0" dirty="0" smtClean="0"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기술</a:t>
            </a:r>
            <a:endParaRPr kumimoji="0" lang="en-US" altLang="ko-KR" sz="2800" b="1" i="0" u="none" strike="noStrike" kern="1200" cap="none" spc="0" normalizeH="0" baseline="0" dirty="0"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1435" y="1713186"/>
            <a:ext cx="11466786" cy="3867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요약 주요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4" name="Table 2">
            <a:extLst>
              <a:ext uri="{FF2B5EF4-FFF2-40B4-BE49-F238E27FC236}">
                <a16:creationId xmlns:a16="http://schemas.microsoft.com/office/drawing/2014/main" id="{32E516C6-AA91-4DE9-945F-964CF5CD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567054"/>
              </p:ext>
            </p:extLst>
          </p:nvPr>
        </p:nvGraphicFramePr>
        <p:xfrm>
          <a:off x="595901" y="1856073"/>
          <a:ext cx="11189700" cy="35192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9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3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441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23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54467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핵심 키워드 추출</a:t>
                      </a:r>
                      <a:endParaRPr lang="ko-KR" altLang="en-US" sz="24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소재 뽑기</a:t>
                      </a:r>
                      <a:endParaRPr lang="ko-KR" altLang="en-US" sz="24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자동 요약문 추출</a:t>
                      </a:r>
                      <a:endParaRPr lang="en-US" altLang="ko-KR" sz="24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(Automatic Text Summarization)</a:t>
                      </a: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4558">
                <a:tc>
                  <a:txBody>
                    <a:bodyPr/>
                    <a:lstStyle/>
                    <a:p>
                      <a:pPr algn="ctr"/>
                      <a:endParaRPr lang="ko-KR" altLang="en-US" sz="2300" dirty="0">
                        <a:ln>
                          <a:noFill/>
                        </a:ln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TF-IDF</a:t>
                      </a:r>
                      <a:r>
                        <a:rPr lang="ko-KR" altLang="en-US" sz="1800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 이용 키워드</a:t>
                      </a:r>
                      <a:endParaRPr lang="en-US" altLang="ko-KR" sz="1800" b="1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b="1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TextRank</a:t>
                      </a: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 </a:t>
                      </a:r>
                      <a:r>
                        <a:rPr lang="ko-KR" altLang="en-US" sz="1800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이용 키워드</a:t>
                      </a:r>
                      <a:endParaRPr lang="en-US" altLang="ko-KR" sz="1800" b="1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8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8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텍스트분류</a:t>
                      </a: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Text Classification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800" b="1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   -</a:t>
                      </a:r>
                      <a:r>
                        <a:rPr lang="ko-KR" altLang="en-US" sz="1800" b="1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딥러닝</a:t>
                      </a:r>
                      <a:r>
                        <a:rPr lang="ko-KR" altLang="en-US" sz="1800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 이용</a:t>
                      </a:r>
                      <a:endParaRPr lang="en-US" altLang="ko-KR" sz="1800" b="1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   -RNN(LSTM)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8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8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추출적</a:t>
                      </a:r>
                      <a:r>
                        <a:rPr lang="ko-KR" altLang="en-US" sz="1800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 요약</a:t>
                      </a:r>
                      <a:r>
                        <a:rPr lang="en-US" altLang="ko-KR" sz="1800" b="1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 (Extractive)</a:t>
                      </a:r>
                      <a:endParaRPr lang="en-US" altLang="ko-KR" sz="1800" b="1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b="1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b="1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추상적 요약</a:t>
                      </a:r>
                      <a:r>
                        <a:rPr lang="en-US" altLang="ko-KR" sz="1800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(Abstractive)</a:t>
                      </a:r>
                      <a:endParaRPr lang="ko-KR" altLang="en-US" sz="1400" b="1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모서리가 둥근 사각형 설명선 4"/>
          <p:cNvSpPr/>
          <p:nvPr/>
        </p:nvSpPr>
        <p:spPr>
          <a:xfrm>
            <a:off x="4471542" y="398569"/>
            <a:ext cx="3438418" cy="1243173"/>
          </a:xfrm>
          <a:prstGeom prst="wedgeRoundRectCallout">
            <a:avLst>
              <a:gd name="adj1" fmla="val 66624"/>
              <a:gd name="adj2" fmla="val 9649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문헌 내에서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중요한 핵심 문장들을 뽑아서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문장들로 요약문을 만드는 방법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4347395" y="5102293"/>
            <a:ext cx="3497209" cy="1243173"/>
          </a:xfrm>
          <a:prstGeom prst="wedgeRoundRectCallout">
            <a:avLst>
              <a:gd name="adj1" fmla="val 75030"/>
              <a:gd name="adj2" fmla="val 4001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문헌의 내용을 잘 반영할 수 있는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추상적인 문장을 직접 생성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함으로써 요약문을 </a:t>
            </a:r>
            <a:r>
              <a:rPr lang="ko-KR" altLang="en-US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만듬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 설명선 49"/>
          <p:cNvSpPr/>
          <p:nvPr/>
        </p:nvSpPr>
        <p:spPr>
          <a:xfrm>
            <a:off x="106632" y="4311867"/>
            <a:ext cx="11978735" cy="1645578"/>
          </a:xfrm>
          <a:prstGeom prst="wedgeRectCallout">
            <a:avLst>
              <a:gd name="adj1" fmla="val 34999"/>
              <a:gd name="adj2" fmla="val -69989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7355" y="1441497"/>
            <a:ext cx="2140884" cy="1565178"/>
          </a:xfrm>
          <a:prstGeom prst="ellipse">
            <a:avLst/>
          </a:prstGeom>
          <a:solidFill>
            <a:srgbClr val="2B8F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7861" y="1643865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인간의 언어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문법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형태소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의미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81609" y="203942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수치화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벡터화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수식화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25945" y="248721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기계 </a:t>
            </a:r>
            <a:r>
              <a:rPr lang="en-US" altLang="ko-KR" dirty="0" smtClean="0"/>
              <a:t>Data</a:t>
            </a:r>
            <a:endParaRPr lang="ko-KR" altLang="en-US" dirty="0"/>
          </a:p>
        </p:txBody>
      </p:sp>
      <p:cxnSp>
        <p:nvCxnSpPr>
          <p:cNvPr id="11" name="구부러진 연결선 10"/>
          <p:cNvCxnSpPr>
            <a:stCxn id="4" idx="2"/>
            <a:endCxn id="5" idx="1"/>
          </p:cNvCxnSpPr>
          <p:nvPr/>
        </p:nvCxnSpPr>
        <p:spPr>
          <a:xfrm rot="16200000" flipH="1">
            <a:off x="5118903" y="1661379"/>
            <a:ext cx="210889" cy="91452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/>
          <p:nvPr/>
        </p:nvCxnSpPr>
        <p:spPr>
          <a:xfrm rot="16200000" flipH="1">
            <a:off x="7163239" y="2103504"/>
            <a:ext cx="210889" cy="91452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917861" y="1518770"/>
            <a:ext cx="5979559" cy="1506700"/>
          </a:xfrm>
          <a:prstGeom prst="rect">
            <a:avLst/>
          </a:prstGeom>
          <a:noFill/>
          <a:ln>
            <a:solidFill>
              <a:srgbClr val="2B8FE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24417" y="3143479"/>
            <a:ext cx="484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비정형 텍스트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b="1" dirty="0" smtClean="0">
                <a:solidFill>
                  <a:srgbClr val="2B8FE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 기술</a:t>
            </a:r>
            <a:endParaRPr lang="ko-KR" altLang="en-US" b="1" dirty="0">
              <a:solidFill>
                <a:srgbClr val="2B8FE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67042" y="1623046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중요도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순서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 유사도</a:t>
            </a:r>
            <a:endParaRPr lang="en-US" altLang="ko-KR" dirty="0" smtClean="0"/>
          </a:p>
          <a:p>
            <a:pPr algn="ctr"/>
            <a:r>
              <a:rPr lang="ko-KR" altLang="en-US" b="1" dirty="0" smtClean="0"/>
              <a:t>요약</a:t>
            </a:r>
            <a:endParaRPr lang="ko-KR" altLang="en-US" b="1" dirty="0"/>
          </a:p>
        </p:txBody>
      </p:sp>
      <p:cxnSp>
        <p:nvCxnSpPr>
          <p:cNvPr id="21" name="구부러진 연결선 20"/>
          <p:cNvCxnSpPr>
            <a:stCxn id="6" idx="3"/>
            <a:endCxn id="20" idx="2"/>
          </p:cNvCxnSpPr>
          <p:nvPr/>
        </p:nvCxnSpPr>
        <p:spPr>
          <a:xfrm flipV="1">
            <a:off x="8923709" y="2269377"/>
            <a:ext cx="1583416" cy="402508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815228" y="3162272"/>
            <a:ext cx="3544583" cy="777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4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endParaRPr lang="en-US" altLang="ko-KR" sz="40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24827" y="3143479"/>
            <a:ext cx="39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endParaRPr lang="ko-KR" altLang="en-US" sz="4000" b="1" dirty="0">
              <a:solidFill>
                <a:srgbClr val="2B8FE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구부러진 연결선 32"/>
          <p:cNvCxnSpPr/>
          <p:nvPr/>
        </p:nvCxnSpPr>
        <p:spPr>
          <a:xfrm rot="16200000" flipH="1">
            <a:off x="5198367" y="3233183"/>
            <a:ext cx="210889" cy="914524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19543" y="3644542"/>
            <a:ext cx="250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유용 정보 추출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가공</a:t>
            </a:r>
            <a:endParaRPr lang="ko-KR" altLang="en-US" b="1" dirty="0">
              <a:solidFill>
                <a:srgbClr val="2B8FE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0775" y="4746133"/>
            <a:ext cx="88718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9301" y="4776911"/>
            <a:ext cx="1555009" cy="40601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전처리 과정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65647" y="4776911"/>
            <a:ext cx="1849224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의미정보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46208" y="4776911"/>
            <a:ext cx="1849224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의미정보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추출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26769" y="4620071"/>
            <a:ext cx="1849224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및 경향 분석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구부러진 연결선 41"/>
          <p:cNvCxnSpPr>
            <a:stCxn id="37" idx="3"/>
            <a:endCxn id="38" idx="1"/>
          </p:cNvCxnSpPr>
          <p:nvPr/>
        </p:nvCxnSpPr>
        <p:spPr>
          <a:xfrm>
            <a:off x="1047964" y="4976966"/>
            <a:ext cx="931337" cy="2951"/>
          </a:xfrm>
          <a:prstGeom prst="curvedConnector3">
            <a:avLst>
              <a:gd name="adj1" fmla="val 50000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/>
          <p:nvPr/>
        </p:nvCxnSpPr>
        <p:spPr>
          <a:xfrm>
            <a:off x="3534310" y="4974014"/>
            <a:ext cx="931337" cy="2951"/>
          </a:xfrm>
          <a:prstGeom prst="curvedConnector3">
            <a:avLst>
              <a:gd name="adj1" fmla="val 50000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구부러진 연결선 46"/>
          <p:cNvCxnSpPr/>
          <p:nvPr/>
        </p:nvCxnSpPr>
        <p:spPr>
          <a:xfrm>
            <a:off x="6314871" y="4954883"/>
            <a:ext cx="931337" cy="2951"/>
          </a:xfrm>
          <a:prstGeom prst="curvedConnector3">
            <a:avLst>
              <a:gd name="adj1" fmla="val 50000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/>
          <p:nvPr/>
        </p:nvCxnSpPr>
        <p:spPr>
          <a:xfrm>
            <a:off x="9095432" y="4954883"/>
            <a:ext cx="931337" cy="2951"/>
          </a:xfrm>
          <a:prstGeom prst="curvedConnector3">
            <a:avLst>
              <a:gd name="adj1" fmla="val 50000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86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2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요약 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3772372350"/>
              </p:ext>
            </p:extLst>
          </p:nvPr>
        </p:nvGraphicFramePr>
        <p:xfrm>
          <a:off x="205483" y="1417123"/>
          <a:ext cx="11986517" cy="5440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직사각형 14"/>
          <p:cNvSpPr/>
          <p:nvPr/>
        </p:nvSpPr>
        <p:spPr>
          <a:xfrm>
            <a:off x="4154912" y="3316907"/>
            <a:ext cx="7030876" cy="2374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96001" y="5691129"/>
            <a:ext cx="4876800" cy="1215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817123" y="3381368"/>
            <a:ext cx="5019472" cy="1556203"/>
          </a:xfrm>
          <a:prstGeom prst="wedgeRoundRectCallout">
            <a:avLst>
              <a:gd name="adj1" fmla="val -44864"/>
              <a:gd name="adj2" fmla="val -84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용도에 맞게 텍스트를 사전에 </a:t>
            </a:r>
            <a:r>
              <a:rPr lang="ko-KR" altLang="en-US" sz="3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67728" y="3466971"/>
            <a:ext cx="3696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용도에 따라 어떤 형태소 조합으로 분석 되어야 하는지가 다름</a:t>
            </a:r>
            <a:r>
              <a:rPr lang="en-US" altLang="ko-KR" sz="2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87572" y="1376722"/>
            <a:ext cx="8217653" cy="198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2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요약 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627976944"/>
              </p:ext>
            </p:extLst>
          </p:nvPr>
        </p:nvGraphicFramePr>
        <p:xfrm>
          <a:off x="205483" y="1417123"/>
          <a:ext cx="11986517" cy="5440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096000" y="5813317"/>
            <a:ext cx="4876800" cy="1044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689005" y="1245850"/>
            <a:ext cx="5019472" cy="1575881"/>
          </a:xfrm>
          <a:prstGeom prst="wedgeRoundRectCallout">
            <a:avLst>
              <a:gd name="adj1" fmla="val -56879"/>
              <a:gd name="adj2" fmla="val 935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텍스트를 분석하기 위해</a:t>
            </a:r>
            <a:endParaRPr lang="en-US" altLang="ko-KR" sz="3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구조화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719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2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r>
              <a:rPr lang="ko-KR" altLang="en-US" sz="2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요약 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1902381869"/>
              </p:ext>
            </p:extLst>
          </p:nvPr>
        </p:nvGraphicFramePr>
        <p:xfrm>
          <a:off x="205483" y="1417123"/>
          <a:ext cx="11986517" cy="5440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43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요약 기술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321" y="1430674"/>
            <a:ext cx="1173155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 요약 기술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전처리 과정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분석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수치화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벡터화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활용한 통계적 텍스트 표현 모델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	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		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이런 모델들을 이용하여 요약 기술 알고리즘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PageRank, 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TextRank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LexRank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	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			------</a:t>
            </a:r>
            <a:r>
              <a:rPr lang="ko-KR" altLang="en-US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그래프 알고리즘</a:t>
            </a:r>
            <a:r>
              <a:rPr lang="en-US" altLang="ko-KR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노드나 간선의 가중치 계산 기술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이용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221" y="2477114"/>
            <a:ext cx="74151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2B8FE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PageRank</a:t>
            </a: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랭킹 알고리즘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페이지들의 랭킹을 위해 개발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/>
              <a:t>웹 </a:t>
            </a:r>
            <a:r>
              <a:rPr lang="ko-KR" altLang="en-US" sz="1600" dirty="0"/>
              <a:t>문서에 상대적 중요도에 따라 </a:t>
            </a:r>
            <a:r>
              <a:rPr lang="ko-KR" altLang="en-US" sz="1600" dirty="0" smtClean="0"/>
              <a:t>가중치 부여 방법</a:t>
            </a:r>
            <a:r>
              <a:rPr lang="en-US" altLang="ko-KR" sz="1600" dirty="0" smtClean="0"/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간선 연결된 다른 노드들의 개수와 중요도로 평가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TextRank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기본적으로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undirected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그래프를 가정하며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유사도를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계산하기 위해 간선에 가중치가 부여된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그래프까지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고려하였다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예를 들어 간선에 가중치가 부여된 그래프의 경우 노드의 가중치는 다음과 같은 수식으로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계산된다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LexRank</a:t>
            </a:r>
            <a:endParaRPr lang="en-US" altLang="ko-KR" sz="2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textRank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유사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대용량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요약을 위한 일부 방법 중 하나로 이 기법 을 이용하였다는 것이며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TextRank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와는 달리 다중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(multi-document)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요약에 적용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134" t="3663" r="5047" b="889"/>
          <a:stretch/>
        </p:blipFill>
        <p:spPr>
          <a:xfrm>
            <a:off x="7872378" y="2387600"/>
            <a:ext cx="40005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요약 기술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621" y="1299142"/>
            <a:ext cx="117315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rgbClr val="2B8FED"/>
                </a:solidFill>
              </a:rPr>
              <a:t>TextRank</a:t>
            </a:r>
            <a:r>
              <a:rPr lang="en-US" altLang="ko-KR" dirty="0" smtClean="0"/>
              <a:t>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PageRank</a:t>
            </a:r>
            <a:r>
              <a:rPr lang="ko-KR" altLang="ko-KR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중요도가 높은 웹 사이트는 다른 많은 </a:t>
            </a:r>
            <a:r>
              <a:rPr lang="ko-KR" altLang="ko-KR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사이트로부터 </a:t>
            </a:r>
            <a:r>
              <a:rPr lang="ko-KR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링크를 받는다는 점에 </a:t>
            </a:r>
            <a:r>
              <a:rPr lang="ko-KR" altLang="ko-KR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착안하여</a:t>
            </a:r>
            <a:endParaRPr lang="en-US" altLang="ko-KR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 내의 </a:t>
            </a:r>
            <a:r>
              <a:rPr lang="ko-KR" altLang="ko-KR" b="1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문장</a:t>
            </a:r>
            <a:r>
              <a:rPr lang="en-US" altLang="ko-KR" b="1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b="1" dirty="0" err="1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r>
              <a:rPr lang="en-US" altLang="ko-KR" b="1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b="1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단어를 </a:t>
            </a:r>
            <a:r>
              <a:rPr lang="ko-KR" altLang="ko-KR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 문장의 </a:t>
            </a:r>
            <a:r>
              <a:rPr lang="ko-KR" altLang="ko-KR" b="1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Ranking</a:t>
            </a:r>
            <a:r>
              <a:rPr lang="ko-KR" altLang="ko-KR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계산하는 </a:t>
            </a:r>
            <a:r>
              <a:rPr lang="ko-KR" altLang="ko-KR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단어를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co-occurrence graph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문장을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유사도를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기반으로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sentence similarity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(Cosine Similarity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*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랭킹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PageRank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학습하여 각 마디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혹은 문장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랭킹을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87" y="3545911"/>
            <a:ext cx="8824913" cy="32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1059</Words>
  <Application>Microsoft Office PowerPoint</Application>
  <PresentationFormat>와이드스크린</PresentationFormat>
  <Paragraphs>215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 Unicode MS</vt:lpstr>
      <vt:lpstr>맑은 고딕</vt:lpstr>
      <vt:lpstr>Arial</vt:lpstr>
      <vt:lpstr>Wingdings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회의 분석 도우미</dc:title>
  <dc:creator>김 혜원</dc:creator>
  <cp:lastModifiedBy>김 혜원</cp:lastModifiedBy>
  <cp:revision>137</cp:revision>
  <dcterms:created xsi:type="dcterms:W3CDTF">2019-09-16T01:36:18Z</dcterms:created>
  <dcterms:modified xsi:type="dcterms:W3CDTF">2019-09-24T07:01:37Z</dcterms:modified>
  <cp:version/>
</cp:coreProperties>
</file>